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</p:sldMasterIdLst>
  <p:notesMasterIdLst>
    <p:notesMasterId r:id="rId9"/>
  </p:notesMasterIdLst>
  <p:sldIdLst>
    <p:sldId id="259" r:id="rId2"/>
    <p:sldId id="262" r:id="rId3"/>
    <p:sldId id="263" r:id="rId4"/>
    <p:sldId id="296" r:id="rId5"/>
    <p:sldId id="264" r:id="rId6"/>
    <p:sldId id="297" r:id="rId7"/>
    <p:sldId id="266" r:id="rId8"/>
  </p:sldIdLst>
  <p:sldSz cx="9144000" cy="5143500" type="screen16x9"/>
  <p:notesSz cx="6858000" cy="9144000"/>
  <p:embeddedFontLst>
    <p:embeddedFont>
      <p:font typeface="Open Sans" panose="020B060402020202020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10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4B4C1D-9DEC-4077-ABAB-9A5667089CCB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78A4E8EC-3ED7-43C2-A8E0-C579F5E0A397}">
      <dgm:prSet phldrT="[Texto]" custT="1"/>
      <dgm:spPr/>
      <dgm:t>
        <a:bodyPr/>
        <a:lstStyle/>
        <a:p>
          <a:r>
            <a:rPr lang="es-CO" sz="2400" b="1" dirty="0" err="1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Kick</a:t>
          </a:r>
          <a:r>
            <a:rPr lang="es-CO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 off</a:t>
          </a:r>
        </a:p>
      </dgm:t>
    </dgm:pt>
    <dgm:pt modelId="{204841AA-488A-4308-9B11-7279CDBC2711}" type="parTrans" cxnId="{FF010AFE-1100-485F-BE06-0C4468290A1F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740F37C9-E8F9-4188-AEA9-3766A88DE402}" type="sibTrans" cxnId="{FF010AFE-1100-485F-BE06-0C4468290A1F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01DF0813-7B7F-4C70-BAA0-142B7546DF92}">
      <dgm:prSet phldrT="[Texto]" custT="1"/>
      <dgm:spPr/>
      <dgm:t>
        <a:bodyPr/>
        <a:lstStyle/>
        <a:p>
          <a:r>
            <a:rPr lang="es-CO" sz="10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Las necesidades del cliente son priorizadas en el diagnóstico y la planificación</a:t>
          </a:r>
        </a:p>
      </dgm:t>
    </dgm:pt>
    <dgm:pt modelId="{EB853846-B050-4571-944D-1D940A5786AD}" type="parTrans" cxnId="{618B8FC7-987F-4986-8F0F-0F29B8783121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6BD18834-8656-4171-BD9D-7D0DB1819984}" type="sibTrans" cxnId="{618B8FC7-987F-4986-8F0F-0F29B8783121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8412B349-5A7F-47E8-A96F-CEC6D80C9A32}">
      <dgm:prSet phldrT="[Texto]" custT="1"/>
      <dgm:spPr/>
      <dgm:t>
        <a:bodyPr/>
        <a:lstStyle/>
        <a:p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Conversión</a:t>
          </a:r>
        </a:p>
      </dgm:t>
    </dgm:pt>
    <dgm:pt modelId="{930CF80E-4BC0-4ED4-9F28-A537C80129FB}" type="parTrans" cxnId="{EEF8BEC2-0A21-4982-9E74-E1F60C62CF0E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0D3FCC7B-2AD4-4D95-A6C2-CA0E21DDB241}" type="sibTrans" cxnId="{EEF8BEC2-0A21-4982-9E74-E1F60C62CF0E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6E86BD1F-D7F4-4D4B-8BD9-FB158F8A4BC3}">
      <dgm:prSet phldrT="[Texto]" custT="1"/>
      <dgm:spPr/>
      <dgm:t>
        <a:bodyPr/>
        <a:lstStyle/>
        <a:p>
          <a:r>
            <a:rPr lang="es-CO" sz="10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Llega el Lead – potencial cliente- a través de los métodos definidos en la fase de atracción</a:t>
          </a:r>
        </a:p>
      </dgm:t>
    </dgm:pt>
    <dgm:pt modelId="{2CA4FD6A-C56A-4311-9F12-3500576F3C3C}" type="parTrans" cxnId="{835DAD5A-E8B3-4961-8C42-69CA7F2186C8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B1DFA5DA-9B4A-44AE-8304-9B73AA154F8C}" type="sibTrans" cxnId="{835DAD5A-E8B3-4961-8C42-69CA7F2186C8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BBE363E6-967F-41E5-869C-109ADEC8E3D0}">
      <dgm:prSet phldrT="[Texto]" custT="1"/>
      <dgm:spPr/>
      <dgm:t>
        <a:bodyPr/>
        <a:lstStyle/>
        <a:p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Relación</a:t>
          </a:r>
          <a:r>
            <a:rPr lang="es-CO" sz="12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 </a:t>
          </a:r>
        </a:p>
      </dgm:t>
    </dgm:pt>
    <dgm:pt modelId="{F00F81AB-BB5F-437A-BB10-C1138539531C}" type="parTrans" cxnId="{97006D8D-557D-4C55-9E94-B830BD65DACC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C25C34EC-DC16-4483-BBC3-4749271B6458}" type="sibTrans" cxnId="{97006D8D-557D-4C55-9E94-B830BD65DACC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ED6B3AF8-9C5A-4250-BE2E-328406348441}">
      <dgm:prSet phldrT="[Texto]" custT="1"/>
      <dgm:spPr/>
      <dgm:t>
        <a:bodyPr/>
        <a:lstStyle/>
        <a:p>
          <a:pPr algn="just"/>
          <a:r>
            <a:rPr lang="es-CO" sz="10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Pone en práctica la primera etapa, pasando a la construcción de algo, para proveer los requerimientos del cliente</a:t>
          </a:r>
        </a:p>
      </dgm:t>
    </dgm:pt>
    <dgm:pt modelId="{9621F5B9-EDB1-4DAB-9D1D-06E70730D0C8}" type="sibTrans" cxnId="{6C934F51-6171-4E2E-A2C5-92B2C7D5E54A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D77DDD46-BC11-4366-94DB-E61589FBAED4}" type="parTrans" cxnId="{6C934F51-6171-4E2E-A2C5-92B2C7D5E54A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1F891A28-925C-4B6B-AA16-CD2541396088}">
      <dgm:prSet phldrT="[Texto]" custT="1"/>
      <dgm:spPr/>
      <dgm:t>
        <a:bodyPr/>
        <a:lstStyle/>
        <a:p>
          <a:r>
            <a:rPr lang="es-CO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Atracción</a:t>
          </a:r>
        </a:p>
      </dgm:t>
    </dgm:pt>
    <dgm:pt modelId="{36226BA4-9E0C-4310-8182-34D64F06F304}" type="sibTrans" cxnId="{3A159A32-DFD4-4369-B2FA-7409C2CF6D1E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8F41EB22-78BB-4075-9DB0-71B5FA151D08}" type="parTrans" cxnId="{3A159A32-DFD4-4369-B2FA-7409C2CF6D1E}">
      <dgm:prSet/>
      <dgm:spPr/>
      <dgm:t>
        <a:bodyPr/>
        <a:lstStyle/>
        <a:p>
          <a:endParaRPr lang="es-CO" sz="1200">
            <a:latin typeface="Open Sans" panose="020B0604020202020204" charset="0"/>
            <a:ea typeface="Open Sans" panose="020B0604020202020204" charset="0"/>
            <a:cs typeface="Open Sans" panose="020B0604020202020204" charset="0"/>
          </a:endParaRPr>
        </a:p>
      </dgm:t>
    </dgm:pt>
    <dgm:pt modelId="{A2E533F3-18AF-4FCC-8B1D-6E59BB1CFB45}">
      <dgm:prSet phldrT="[Texto]" custT="1"/>
      <dgm:spPr/>
      <dgm:t>
        <a:bodyPr/>
        <a:lstStyle/>
        <a:p>
          <a:r>
            <a:rPr lang="es-CO" sz="10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A través de un filtro se identifican los clientes potenciales y se incentivan para que lleguen a la venta final</a:t>
          </a:r>
        </a:p>
      </dgm:t>
    </dgm:pt>
    <dgm:pt modelId="{9AD9E134-D76B-41D3-99C7-2F4A405F834E}" type="parTrans" cxnId="{6D16E7B0-780C-4806-887D-B960FFB9D7C4}">
      <dgm:prSet/>
      <dgm:spPr/>
      <dgm:t>
        <a:bodyPr/>
        <a:lstStyle/>
        <a:p>
          <a:endParaRPr lang="es-CO"/>
        </a:p>
      </dgm:t>
    </dgm:pt>
    <dgm:pt modelId="{073BF3D7-3CEC-42FD-97ED-4C35A56A9DA3}" type="sibTrans" cxnId="{6D16E7B0-780C-4806-887D-B960FFB9D7C4}">
      <dgm:prSet/>
      <dgm:spPr/>
      <dgm:t>
        <a:bodyPr/>
        <a:lstStyle/>
        <a:p>
          <a:endParaRPr lang="es-CO"/>
        </a:p>
      </dgm:t>
    </dgm:pt>
    <dgm:pt modelId="{E8048EAB-AD19-4B67-9D6C-116CF78D130C}">
      <dgm:prSet phldrT="[Texto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Venta</a:t>
          </a:r>
        </a:p>
      </dgm:t>
    </dgm:pt>
    <dgm:pt modelId="{4C713216-E919-43DE-8A77-EF9647737E2B}" type="parTrans" cxnId="{C3441775-8ACB-477C-9B19-DF1C84132135}">
      <dgm:prSet/>
      <dgm:spPr/>
      <dgm:t>
        <a:bodyPr/>
        <a:lstStyle/>
        <a:p>
          <a:endParaRPr lang="es-CO"/>
        </a:p>
      </dgm:t>
    </dgm:pt>
    <dgm:pt modelId="{A9BF292B-FBA2-4D67-8281-84A05BE0B9FD}" type="sibTrans" cxnId="{C3441775-8ACB-477C-9B19-DF1C84132135}">
      <dgm:prSet/>
      <dgm:spPr/>
      <dgm:t>
        <a:bodyPr/>
        <a:lstStyle/>
        <a:p>
          <a:endParaRPr lang="es-CO"/>
        </a:p>
      </dgm:t>
    </dgm:pt>
    <dgm:pt modelId="{63E946B8-8809-4D07-BCA2-9578123C488D}">
      <dgm:prSet phldrT="[Texto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s-CO" sz="10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Cerrar ventas – éxito de etapas anteriores</a:t>
          </a:r>
        </a:p>
      </dgm:t>
    </dgm:pt>
    <dgm:pt modelId="{46FE13BA-0C87-456F-9A9C-B4B766DF1F41}" type="parTrans" cxnId="{2FC2465D-5158-42A3-829A-11AA25BED728}">
      <dgm:prSet/>
      <dgm:spPr/>
      <dgm:t>
        <a:bodyPr/>
        <a:lstStyle/>
        <a:p>
          <a:endParaRPr lang="es-CO"/>
        </a:p>
      </dgm:t>
    </dgm:pt>
    <dgm:pt modelId="{4322F1E4-9849-4C1B-A2C7-D9A006A4CCC3}" type="sibTrans" cxnId="{2FC2465D-5158-42A3-829A-11AA25BED728}">
      <dgm:prSet/>
      <dgm:spPr/>
      <dgm:t>
        <a:bodyPr/>
        <a:lstStyle/>
        <a:p>
          <a:endParaRPr lang="es-CO"/>
        </a:p>
      </dgm:t>
    </dgm:pt>
    <dgm:pt modelId="{40663972-4EED-40AD-92CB-2066E002B247}" type="pres">
      <dgm:prSet presAssocID="{874B4C1D-9DEC-4077-ABAB-9A5667089CCB}" presName="Name0" presStyleCnt="0">
        <dgm:presLayoutVars>
          <dgm:dir/>
          <dgm:animLvl val="lvl"/>
          <dgm:resizeHandles val="exact"/>
        </dgm:presLayoutVars>
      </dgm:prSet>
      <dgm:spPr/>
    </dgm:pt>
    <dgm:pt modelId="{31049255-8D0B-4C79-AA33-8FC44E6B637B}" type="pres">
      <dgm:prSet presAssocID="{874B4C1D-9DEC-4077-ABAB-9A5667089CCB}" presName="tSp" presStyleCnt="0"/>
      <dgm:spPr/>
    </dgm:pt>
    <dgm:pt modelId="{C30FE4AE-90A4-4CC6-A2BF-0BCC0CC7BBD1}" type="pres">
      <dgm:prSet presAssocID="{874B4C1D-9DEC-4077-ABAB-9A5667089CCB}" presName="bSp" presStyleCnt="0"/>
      <dgm:spPr/>
    </dgm:pt>
    <dgm:pt modelId="{0CDE5568-4EB8-477C-B5CB-8245EC2F10E3}" type="pres">
      <dgm:prSet presAssocID="{874B4C1D-9DEC-4077-ABAB-9A5667089CCB}" presName="process" presStyleCnt="0"/>
      <dgm:spPr/>
    </dgm:pt>
    <dgm:pt modelId="{9A9B0B74-1B7D-4198-A5FF-599AFDA487FF}" type="pres">
      <dgm:prSet presAssocID="{78A4E8EC-3ED7-43C2-A8E0-C579F5E0A397}" presName="composite1" presStyleCnt="0"/>
      <dgm:spPr/>
    </dgm:pt>
    <dgm:pt modelId="{015F99D0-19A1-428E-B8B1-99503AA8673F}" type="pres">
      <dgm:prSet presAssocID="{78A4E8EC-3ED7-43C2-A8E0-C579F5E0A397}" presName="dummyNode1" presStyleLbl="node1" presStyleIdx="0" presStyleCnt="5"/>
      <dgm:spPr/>
    </dgm:pt>
    <dgm:pt modelId="{DB5396DF-2B37-4F66-A26B-FF3A48FC6CAD}" type="pres">
      <dgm:prSet presAssocID="{78A4E8EC-3ED7-43C2-A8E0-C579F5E0A397}" presName="childNode1" presStyleLbl="bgAcc1" presStyleIdx="0" presStyleCnt="5" custScaleX="329213" custScaleY="431599">
        <dgm:presLayoutVars>
          <dgm:bulletEnabled val="1"/>
        </dgm:presLayoutVars>
      </dgm:prSet>
      <dgm:spPr/>
    </dgm:pt>
    <dgm:pt modelId="{7195052F-4056-4BD8-9529-54B179971919}" type="pres">
      <dgm:prSet presAssocID="{78A4E8EC-3ED7-43C2-A8E0-C579F5E0A397}" presName="childNode1tx" presStyleLbl="bgAcc1" presStyleIdx="0" presStyleCnt="5">
        <dgm:presLayoutVars>
          <dgm:bulletEnabled val="1"/>
        </dgm:presLayoutVars>
      </dgm:prSet>
      <dgm:spPr/>
    </dgm:pt>
    <dgm:pt modelId="{B2CE0263-1873-452D-8CE4-607BDA98E8FC}" type="pres">
      <dgm:prSet presAssocID="{78A4E8EC-3ED7-43C2-A8E0-C579F5E0A397}" presName="parentNode1" presStyleLbl="node1" presStyleIdx="0" presStyleCnt="5" custScaleX="404366" custScaleY="216380" custLinFactY="200000" custLinFactNeighborX="-9938" custLinFactNeighborY="215776">
        <dgm:presLayoutVars>
          <dgm:chMax val="1"/>
          <dgm:bulletEnabled val="1"/>
        </dgm:presLayoutVars>
      </dgm:prSet>
      <dgm:spPr/>
    </dgm:pt>
    <dgm:pt modelId="{6A6BCBF2-3112-4BB4-8340-2B3F6EE17380}" type="pres">
      <dgm:prSet presAssocID="{78A4E8EC-3ED7-43C2-A8E0-C579F5E0A397}" presName="connSite1" presStyleCnt="0"/>
      <dgm:spPr/>
    </dgm:pt>
    <dgm:pt modelId="{D17EF001-FF14-4EB6-98F6-092AA7A23395}" type="pres">
      <dgm:prSet presAssocID="{740F37C9-E8F9-4188-AEA9-3766A88DE402}" presName="Name9" presStyleLbl="sibTrans2D1" presStyleIdx="0" presStyleCnt="4"/>
      <dgm:spPr/>
    </dgm:pt>
    <dgm:pt modelId="{CD13A412-72FE-4F97-92DA-25867CD6B75F}" type="pres">
      <dgm:prSet presAssocID="{1F891A28-925C-4B6B-AA16-CD2541396088}" presName="composite2" presStyleCnt="0"/>
      <dgm:spPr/>
    </dgm:pt>
    <dgm:pt modelId="{A8A27873-AC70-4727-9246-FFA086B4C6E9}" type="pres">
      <dgm:prSet presAssocID="{1F891A28-925C-4B6B-AA16-CD2541396088}" presName="dummyNode2" presStyleLbl="node1" presStyleIdx="0" presStyleCnt="5"/>
      <dgm:spPr/>
    </dgm:pt>
    <dgm:pt modelId="{1EC4DEDB-CA2D-478A-A3CB-C3307CBAB638}" type="pres">
      <dgm:prSet presAssocID="{1F891A28-925C-4B6B-AA16-CD2541396088}" presName="childNode2" presStyleLbl="bgAcc1" presStyleIdx="1" presStyleCnt="5" custScaleX="320428" custScaleY="608832" custLinFactNeighborX="6689" custLinFactNeighborY="12228">
        <dgm:presLayoutVars>
          <dgm:bulletEnabled val="1"/>
        </dgm:presLayoutVars>
      </dgm:prSet>
      <dgm:spPr/>
    </dgm:pt>
    <dgm:pt modelId="{8BC8D809-C21C-4B38-BB39-7E794B26F7C1}" type="pres">
      <dgm:prSet presAssocID="{1F891A28-925C-4B6B-AA16-CD2541396088}" presName="childNode2tx" presStyleLbl="bgAcc1" presStyleIdx="1" presStyleCnt="5">
        <dgm:presLayoutVars>
          <dgm:bulletEnabled val="1"/>
        </dgm:presLayoutVars>
      </dgm:prSet>
      <dgm:spPr/>
    </dgm:pt>
    <dgm:pt modelId="{3B0734FE-7A50-4578-8848-983773405AC4}" type="pres">
      <dgm:prSet presAssocID="{1F891A28-925C-4B6B-AA16-CD2541396088}" presName="parentNode2" presStyleLbl="node1" presStyleIdx="1" presStyleCnt="5" custScaleX="435119" custScaleY="252384" custLinFactY="-102375" custLinFactNeighborX="-10055" custLinFactNeighborY="-200000">
        <dgm:presLayoutVars>
          <dgm:chMax val="0"/>
          <dgm:bulletEnabled val="1"/>
        </dgm:presLayoutVars>
      </dgm:prSet>
      <dgm:spPr/>
    </dgm:pt>
    <dgm:pt modelId="{4E0B7195-B1F8-4F3C-9CB8-16DF00A6C711}" type="pres">
      <dgm:prSet presAssocID="{1F891A28-925C-4B6B-AA16-CD2541396088}" presName="connSite2" presStyleCnt="0"/>
      <dgm:spPr/>
    </dgm:pt>
    <dgm:pt modelId="{586E73D0-D6E8-4A66-8B62-BA0061B0CB17}" type="pres">
      <dgm:prSet presAssocID="{36226BA4-9E0C-4310-8182-34D64F06F304}" presName="Name18" presStyleLbl="sibTrans2D1" presStyleIdx="1" presStyleCnt="4"/>
      <dgm:spPr/>
    </dgm:pt>
    <dgm:pt modelId="{41F0F0FC-7A0E-4E75-9805-FF8031ACF354}" type="pres">
      <dgm:prSet presAssocID="{8412B349-5A7F-47E8-A96F-CEC6D80C9A32}" presName="composite1" presStyleCnt="0"/>
      <dgm:spPr/>
    </dgm:pt>
    <dgm:pt modelId="{52B7CA73-6D9B-4C58-9320-8C41BC69EF06}" type="pres">
      <dgm:prSet presAssocID="{8412B349-5A7F-47E8-A96F-CEC6D80C9A32}" presName="dummyNode1" presStyleLbl="node1" presStyleIdx="1" presStyleCnt="5"/>
      <dgm:spPr/>
    </dgm:pt>
    <dgm:pt modelId="{9A86F4EB-2D25-4F92-B14C-7309124D5048}" type="pres">
      <dgm:prSet presAssocID="{8412B349-5A7F-47E8-A96F-CEC6D80C9A32}" presName="childNode1" presStyleLbl="bgAcc1" presStyleIdx="2" presStyleCnt="5" custScaleX="363547" custScaleY="387345">
        <dgm:presLayoutVars>
          <dgm:bulletEnabled val="1"/>
        </dgm:presLayoutVars>
      </dgm:prSet>
      <dgm:spPr/>
    </dgm:pt>
    <dgm:pt modelId="{B5D6C2C4-8FAB-479A-98EA-EB91FC298C81}" type="pres">
      <dgm:prSet presAssocID="{8412B349-5A7F-47E8-A96F-CEC6D80C9A32}" presName="childNode1tx" presStyleLbl="bgAcc1" presStyleIdx="2" presStyleCnt="5">
        <dgm:presLayoutVars>
          <dgm:bulletEnabled val="1"/>
        </dgm:presLayoutVars>
      </dgm:prSet>
      <dgm:spPr/>
    </dgm:pt>
    <dgm:pt modelId="{421338C7-A0AB-4909-A28F-FFC301FAD388}" type="pres">
      <dgm:prSet presAssocID="{8412B349-5A7F-47E8-A96F-CEC6D80C9A32}" presName="parentNode1" presStyleLbl="node1" presStyleIdx="2" presStyleCnt="5" custScaleX="494068" custScaleY="235553" custLinFactY="101633" custLinFactNeighborX="3221" custLinFactNeighborY="200000">
        <dgm:presLayoutVars>
          <dgm:chMax val="1"/>
          <dgm:bulletEnabled val="1"/>
        </dgm:presLayoutVars>
      </dgm:prSet>
      <dgm:spPr/>
    </dgm:pt>
    <dgm:pt modelId="{548CC948-2A12-4A22-A6C6-E3B688576AD6}" type="pres">
      <dgm:prSet presAssocID="{8412B349-5A7F-47E8-A96F-CEC6D80C9A32}" presName="connSite1" presStyleCnt="0"/>
      <dgm:spPr/>
    </dgm:pt>
    <dgm:pt modelId="{67F07199-832B-473E-AE06-D5EAE96CCDC7}" type="pres">
      <dgm:prSet presAssocID="{0D3FCC7B-2AD4-4D95-A6C2-CA0E21DDB241}" presName="Name9" presStyleLbl="sibTrans2D1" presStyleIdx="2" presStyleCnt="4"/>
      <dgm:spPr/>
    </dgm:pt>
    <dgm:pt modelId="{9EB557CF-1DCD-45B5-BC3F-947CBD6E92B1}" type="pres">
      <dgm:prSet presAssocID="{BBE363E6-967F-41E5-869C-109ADEC8E3D0}" presName="composite2" presStyleCnt="0"/>
      <dgm:spPr/>
    </dgm:pt>
    <dgm:pt modelId="{9081B5F2-6FAC-474E-BB30-7F63F8729FD0}" type="pres">
      <dgm:prSet presAssocID="{BBE363E6-967F-41E5-869C-109ADEC8E3D0}" presName="dummyNode2" presStyleLbl="node1" presStyleIdx="2" presStyleCnt="5"/>
      <dgm:spPr/>
    </dgm:pt>
    <dgm:pt modelId="{E1453382-A0CA-4588-BBE6-FFF64BDDEC68}" type="pres">
      <dgm:prSet presAssocID="{BBE363E6-967F-41E5-869C-109ADEC8E3D0}" presName="childNode2" presStyleLbl="bgAcc1" presStyleIdx="3" presStyleCnt="5" custScaleX="294480" custScaleY="606344" custLinFactNeighborX="3446">
        <dgm:presLayoutVars>
          <dgm:bulletEnabled val="1"/>
        </dgm:presLayoutVars>
      </dgm:prSet>
      <dgm:spPr/>
    </dgm:pt>
    <dgm:pt modelId="{8AE4907B-D9D5-4974-8364-1ECEC22DD292}" type="pres">
      <dgm:prSet presAssocID="{BBE363E6-967F-41E5-869C-109ADEC8E3D0}" presName="childNode2tx" presStyleLbl="bgAcc1" presStyleIdx="3" presStyleCnt="5">
        <dgm:presLayoutVars>
          <dgm:bulletEnabled val="1"/>
        </dgm:presLayoutVars>
      </dgm:prSet>
      <dgm:spPr/>
    </dgm:pt>
    <dgm:pt modelId="{D9DB6278-BA43-430F-ABB4-F8A17C20CC60}" type="pres">
      <dgm:prSet presAssocID="{BBE363E6-967F-41E5-869C-109ADEC8E3D0}" presName="parentNode2" presStyleLbl="node1" presStyleIdx="3" presStyleCnt="5" custScaleX="410054" custScaleY="180147" custLinFactY="-200000" custLinFactNeighborX="-13465" custLinFactNeighborY="-210297">
        <dgm:presLayoutVars>
          <dgm:chMax val="0"/>
          <dgm:bulletEnabled val="1"/>
        </dgm:presLayoutVars>
      </dgm:prSet>
      <dgm:spPr/>
    </dgm:pt>
    <dgm:pt modelId="{50ED37D2-0DAB-4F28-86A3-72C7D561FA71}" type="pres">
      <dgm:prSet presAssocID="{BBE363E6-967F-41E5-869C-109ADEC8E3D0}" presName="connSite2" presStyleCnt="0"/>
      <dgm:spPr/>
    </dgm:pt>
    <dgm:pt modelId="{15AC2259-B053-4728-A6D4-9B7906DFBCF0}" type="pres">
      <dgm:prSet presAssocID="{C25C34EC-DC16-4483-BBC3-4749271B6458}" presName="Name18" presStyleLbl="sibTrans2D1" presStyleIdx="3" presStyleCnt="4"/>
      <dgm:spPr/>
    </dgm:pt>
    <dgm:pt modelId="{67ACD755-5E78-44E9-8549-A5A6F32CBC7E}" type="pres">
      <dgm:prSet presAssocID="{E8048EAB-AD19-4B67-9D6C-116CF78D130C}" presName="composite1" presStyleCnt="0"/>
      <dgm:spPr/>
    </dgm:pt>
    <dgm:pt modelId="{5EF7C0B4-7950-476B-9ECB-C8DD5A165C01}" type="pres">
      <dgm:prSet presAssocID="{E8048EAB-AD19-4B67-9D6C-116CF78D130C}" presName="dummyNode1" presStyleLbl="node1" presStyleIdx="3" presStyleCnt="5"/>
      <dgm:spPr/>
    </dgm:pt>
    <dgm:pt modelId="{FA482828-8229-4E44-B219-E910917EDA6F}" type="pres">
      <dgm:prSet presAssocID="{E8048EAB-AD19-4B67-9D6C-116CF78D130C}" presName="childNode1" presStyleLbl="bgAcc1" presStyleIdx="4" presStyleCnt="5" custScaleX="355042" custScaleY="175814">
        <dgm:presLayoutVars>
          <dgm:bulletEnabled val="1"/>
        </dgm:presLayoutVars>
      </dgm:prSet>
      <dgm:spPr/>
    </dgm:pt>
    <dgm:pt modelId="{7CBE052E-6140-4CD4-916C-B827C82CC8E7}" type="pres">
      <dgm:prSet presAssocID="{E8048EAB-AD19-4B67-9D6C-116CF78D130C}" presName="childNode1tx" presStyleLbl="bgAcc1" presStyleIdx="4" presStyleCnt="5">
        <dgm:presLayoutVars>
          <dgm:bulletEnabled val="1"/>
        </dgm:presLayoutVars>
      </dgm:prSet>
      <dgm:spPr/>
    </dgm:pt>
    <dgm:pt modelId="{815E8E00-5FC9-4216-B232-68A0B4068EE5}" type="pres">
      <dgm:prSet presAssocID="{E8048EAB-AD19-4B67-9D6C-116CF78D130C}" presName="parentNode1" presStyleLbl="node1" presStyleIdx="4" presStyleCnt="5" custScaleX="295829" custScaleY="213918" custLinFactY="79377" custLinFactNeighborX="8199" custLinFactNeighborY="100000">
        <dgm:presLayoutVars>
          <dgm:chMax val="1"/>
          <dgm:bulletEnabled val="1"/>
        </dgm:presLayoutVars>
      </dgm:prSet>
      <dgm:spPr/>
    </dgm:pt>
    <dgm:pt modelId="{8A30DE68-6AD0-4084-B946-2DBF25EA73D3}" type="pres">
      <dgm:prSet presAssocID="{E8048EAB-AD19-4B67-9D6C-116CF78D130C}" presName="connSite1" presStyleCnt="0"/>
      <dgm:spPr/>
    </dgm:pt>
  </dgm:ptLst>
  <dgm:cxnLst>
    <dgm:cxn modelId="{C1FC7809-16F7-4667-891C-01F05532133F}" type="presOf" srcId="{0D3FCC7B-2AD4-4D95-A6C2-CA0E21DDB241}" destId="{67F07199-832B-473E-AE06-D5EAE96CCDC7}" srcOrd="0" destOrd="0" presId="urn:microsoft.com/office/officeart/2005/8/layout/hProcess4"/>
    <dgm:cxn modelId="{A7DF1014-53FE-4818-B1B3-532FE3B2452E}" type="presOf" srcId="{ED6B3AF8-9C5A-4250-BE2E-328406348441}" destId="{8BC8D809-C21C-4B38-BB39-7E794B26F7C1}" srcOrd="1" destOrd="0" presId="urn:microsoft.com/office/officeart/2005/8/layout/hProcess4"/>
    <dgm:cxn modelId="{970A731A-0607-4727-AD80-701A9F12CF25}" type="presOf" srcId="{6E86BD1F-D7F4-4D4B-8BD9-FB158F8A4BC3}" destId="{9A86F4EB-2D25-4F92-B14C-7309124D5048}" srcOrd="0" destOrd="0" presId="urn:microsoft.com/office/officeart/2005/8/layout/hProcess4"/>
    <dgm:cxn modelId="{BE57B823-4270-4CA5-93F0-D2459A07C713}" type="presOf" srcId="{36226BA4-9E0C-4310-8182-34D64F06F304}" destId="{586E73D0-D6E8-4A66-8B62-BA0061B0CB17}" srcOrd="0" destOrd="0" presId="urn:microsoft.com/office/officeart/2005/8/layout/hProcess4"/>
    <dgm:cxn modelId="{3A159A32-DFD4-4369-B2FA-7409C2CF6D1E}" srcId="{874B4C1D-9DEC-4077-ABAB-9A5667089CCB}" destId="{1F891A28-925C-4B6B-AA16-CD2541396088}" srcOrd="1" destOrd="0" parTransId="{8F41EB22-78BB-4075-9DB0-71B5FA151D08}" sibTransId="{36226BA4-9E0C-4310-8182-34D64F06F304}"/>
    <dgm:cxn modelId="{2FC2465D-5158-42A3-829A-11AA25BED728}" srcId="{E8048EAB-AD19-4B67-9D6C-116CF78D130C}" destId="{63E946B8-8809-4D07-BCA2-9578123C488D}" srcOrd="0" destOrd="0" parTransId="{46FE13BA-0C87-456F-9A9C-B4B766DF1F41}" sibTransId="{4322F1E4-9849-4C1B-A2C7-D9A006A4CCC3}"/>
    <dgm:cxn modelId="{36ECCD42-83D7-4824-A7D5-07D480C831F6}" type="presOf" srcId="{ED6B3AF8-9C5A-4250-BE2E-328406348441}" destId="{1EC4DEDB-CA2D-478A-A3CB-C3307CBAB638}" srcOrd="0" destOrd="0" presId="urn:microsoft.com/office/officeart/2005/8/layout/hProcess4"/>
    <dgm:cxn modelId="{93111365-1B53-4422-8900-C2E05BC4BE0F}" type="presOf" srcId="{63E946B8-8809-4D07-BCA2-9578123C488D}" destId="{7CBE052E-6140-4CD4-916C-B827C82CC8E7}" srcOrd="1" destOrd="0" presId="urn:microsoft.com/office/officeart/2005/8/layout/hProcess4"/>
    <dgm:cxn modelId="{5B406569-5CE1-4D59-877C-95D1383F6E6D}" type="presOf" srcId="{874B4C1D-9DEC-4077-ABAB-9A5667089CCB}" destId="{40663972-4EED-40AD-92CB-2066E002B247}" srcOrd="0" destOrd="0" presId="urn:microsoft.com/office/officeart/2005/8/layout/hProcess4"/>
    <dgm:cxn modelId="{BBFB576F-09D6-49CB-9E40-6159366043BF}" type="presOf" srcId="{C25C34EC-DC16-4483-BBC3-4749271B6458}" destId="{15AC2259-B053-4728-A6D4-9B7906DFBCF0}" srcOrd="0" destOrd="0" presId="urn:microsoft.com/office/officeart/2005/8/layout/hProcess4"/>
    <dgm:cxn modelId="{9CD0924F-9A33-42F5-A4EB-CB7842749BC3}" type="presOf" srcId="{BBE363E6-967F-41E5-869C-109ADEC8E3D0}" destId="{D9DB6278-BA43-430F-ABB4-F8A17C20CC60}" srcOrd="0" destOrd="0" presId="urn:microsoft.com/office/officeart/2005/8/layout/hProcess4"/>
    <dgm:cxn modelId="{6C934F51-6171-4E2E-A2C5-92B2C7D5E54A}" srcId="{1F891A28-925C-4B6B-AA16-CD2541396088}" destId="{ED6B3AF8-9C5A-4250-BE2E-328406348441}" srcOrd="0" destOrd="0" parTransId="{D77DDD46-BC11-4366-94DB-E61589FBAED4}" sibTransId="{9621F5B9-EDB1-4DAB-9D1D-06E70730D0C8}"/>
    <dgm:cxn modelId="{C3441775-8ACB-477C-9B19-DF1C84132135}" srcId="{874B4C1D-9DEC-4077-ABAB-9A5667089CCB}" destId="{E8048EAB-AD19-4B67-9D6C-116CF78D130C}" srcOrd="4" destOrd="0" parTransId="{4C713216-E919-43DE-8A77-EF9647737E2B}" sibTransId="{A9BF292B-FBA2-4D67-8281-84A05BE0B9FD}"/>
    <dgm:cxn modelId="{FFCBAE75-F80C-4CB2-A2AC-63B5A9D626B3}" type="presOf" srcId="{E8048EAB-AD19-4B67-9D6C-116CF78D130C}" destId="{815E8E00-5FC9-4216-B232-68A0B4068EE5}" srcOrd="0" destOrd="0" presId="urn:microsoft.com/office/officeart/2005/8/layout/hProcess4"/>
    <dgm:cxn modelId="{835DAD5A-E8B3-4961-8C42-69CA7F2186C8}" srcId="{8412B349-5A7F-47E8-A96F-CEC6D80C9A32}" destId="{6E86BD1F-D7F4-4D4B-8BD9-FB158F8A4BC3}" srcOrd="0" destOrd="0" parTransId="{2CA4FD6A-C56A-4311-9F12-3500576F3C3C}" sibTransId="{B1DFA5DA-9B4A-44AE-8304-9B73AA154F8C}"/>
    <dgm:cxn modelId="{9B80C37A-98CC-4806-8848-CD25FF9B4CC8}" type="presOf" srcId="{740F37C9-E8F9-4188-AEA9-3766A88DE402}" destId="{D17EF001-FF14-4EB6-98F6-092AA7A23395}" srcOrd="0" destOrd="0" presId="urn:microsoft.com/office/officeart/2005/8/layout/hProcess4"/>
    <dgm:cxn modelId="{8EA99580-6FA4-4ED6-8A9C-E65A8F42CFC9}" type="presOf" srcId="{78A4E8EC-3ED7-43C2-A8E0-C579F5E0A397}" destId="{B2CE0263-1873-452D-8CE4-607BDA98E8FC}" srcOrd="0" destOrd="0" presId="urn:microsoft.com/office/officeart/2005/8/layout/hProcess4"/>
    <dgm:cxn modelId="{97006D8D-557D-4C55-9E94-B830BD65DACC}" srcId="{874B4C1D-9DEC-4077-ABAB-9A5667089CCB}" destId="{BBE363E6-967F-41E5-869C-109ADEC8E3D0}" srcOrd="3" destOrd="0" parTransId="{F00F81AB-BB5F-437A-BB10-C1138539531C}" sibTransId="{C25C34EC-DC16-4483-BBC3-4749271B6458}"/>
    <dgm:cxn modelId="{DAEB6C93-CA91-4549-9051-21443B785A18}" type="presOf" srcId="{01DF0813-7B7F-4C70-BAA0-142B7546DF92}" destId="{7195052F-4056-4BD8-9529-54B179971919}" srcOrd="1" destOrd="0" presId="urn:microsoft.com/office/officeart/2005/8/layout/hProcess4"/>
    <dgm:cxn modelId="{AFA177A6-3937-4927-A587-80DD73DDE898}" type="presOf" srcId="{01DF0813-7B7F-4C70-BAA0-142B7546DF92}" destId="{DB5396DF-2B37-4F66-A26B-FF3A48FC6CAD}" srcOrd="0" destOrd="0" presId="urn:microsoft.com/office/officeart/2005/8/layout/hProcess4"/>
    <dgm:cxn modelId="{9D5709A7-3E60-4879-86A9-FA9406836AC8}" type="presOf" srcId="{8412B349-5A7F-47E8-A96F-CEC6D80C9A32}" destId="{421338C7-A0AB-4909-A28F-FFC301FAD388}" srcOrd="0" destOrd="0" presId="urn:microsoft.com/office/officeart/2005/8/layout/hProcess4"/>
    <dgm:cxn modelId="{6D16E7B0-780C-4806-887D-B960FFB9D7C4}" srcId="{BBE363E6-967F-41E5-869C-109ADEC8E3D0}" destId="{A2E533F3-18AF-4FCC-8B1D-6E59BB1CFB45}" srcOrd="0" destOrd="0" parTransId="{9AD9E134-D76B-41D3-99C7-2F4A405F834E}" sibTransId="{073BF3D7-3CEC-42FD-97ED-4C35A56A9DA3}"/>
    <dgm:cxn modelId="{9FC21BC1-F963-49B5-AEEE-CF3857680030}" type="presOf" srcId="{A2E533F3-18AF-4FCC-8B1D-6E59BB1CFB45}" destId="{E1453382-A0CA-4588-BBE6-FFF64BDDEC68}" srcOrd="0" destOrd="0" presId="urn:microsoft.com/office/officeart/2005/8/layout/hProcess4"/>
    <dgm:cxn modelId="{EEF8BEC2-0A21-4982-9E74-E1F60C62CF0E}" srcId="{874B4C1D-9DEC-4077-ABAB-9A5667089CCB}" destId="{8412B349-5A7F-47E8-A96F-CEC6D80C9A32}" srcOrd="2" destOrd="0" parTransId="{930CF80E-4BC0-4ED4-9F28-A537C80129FB}" sibTransId="{0D3FCC7B-2AD4-4D95-A6C2-CA0E21DDB241}"/>
    <dgm:cxn modelId="{C1B416C5-0BC9-447E-870D-12D047CC6ED0}" type="presOf" srcId="{63E946B8-8809-4D07-BCA2-9578123C488D}" destId="{FA482828-8229-4E44-B219-E910917EDA6F}" srcOrd="0" destOrd="0" presId="urn:microsoft.com/office/officeart/2005/8/layout/hProcess4"/>
    <dgm:cxn modelId="{618B8FC7-987F-4986-8F0F-0F29B8783121}" srcId="{78A4E8EC-3ED7-43C2-A8E0-C579F5E0A397}" destId="{01DF0813-7B7F-4C70-BAA0-142B7546DF92}" srcOrd="0" destOrd="0" parTransId="{EB853846-B050-4571-944D-1D940A5786AD}" sibTransId="{6BD18834-8656-4171-BD9D-7D0DB1819984}"/>
    <dgm:cxn modelId="{A2E003C9-5C87-401C-BBDA-64A64B597799}" type="presOf" srcId="{6E86BD1F-D7F4-4D4B-8BD9-FB158F8A4BC3}" destId="{B5D6C2C4-8FAB-479A-98EA-EB91FC298C81}" srcOrd="1" destOrd="0" presId="urn:microsoft.com/office/officeart/2005/8/layout/hProcess4"/>
    <dgm:cxn modelId="{8D5C57D6-F6E1-40E8-B7F5-83822B1186E4}" type="presOf" srcId="{1F891A28-925C-4B6B-AA16-CD2541396088}" destId="{3B0734FE-7A50-4578-8848-983773405AC4}" srcOrd="0" destOrd="0" presId="urn:microsoft.com/office/officeart/2005/8/layout/hProcess4"/>
    <dgm:cxn modelId="{FF010AFE-1100-485F-BE06-0C4468290A1F}" srcId="{874B4C1D-9DEC-4077-ABAB-9A5667089CCB}" destId="{78A4E8EC-3ED7-43C2-A8E0-C579F5E0A397}" srcOrd="0" destOrd="0" parTransId="{204841AA-488A-4308-9B11-7279CDBC2711}" sibTransId="{740F37C9-E8F9-4188-AEA9-3766A88DE402}"/>
    <dgm:cxn modelId="{F226B8FE-1B55-4BAA-BB68-4290BCF180AD}" type="presOf" srcId="{A2E533F3-18AF-4FCC-8B1D-6E59BB1CFB45}" destId="{8AE4907B-D9D5-4974-8364-1ECEC22DD292}" srcOrd="1" destOrd="0" presId="urn:microsoft.com/office/officeart/2005/8/layout/hProcess4"/>
    <dgm:cxn modelId="{0B22E638-69AA-4C61-8E05-0380031E1CC7}" type="presParOf" srcId="{40663972-4EED-40AD-92CB-2066E002B247}" destId="{31049255-8D0B-4C79-AA33-8FC44E6B637B}" srcOrd="0" destOrd="0" presId="urn:microsoft.com/office/officeart/2005/8/layout/hProcess4"/>
    <dgm:cxn modelId="{1118F934-BDBA-4C7A-A09E-E0988EC72A9B}" type="presParOf" srcId="{40663972-4EED-40AD-92CB-2066E002B247}" destId="{C30FE4AE-90A4-4CC6-A2BF-0BCC0CC7BBD1}" srcOrd="1" destOrd="0" presId="urn:microsoft.com/office/officeart/2005/8/layout/hProcess4"/>
    <dgm:cxn modelId="{78F95122-EE7C-44AA-8360-750EEED8BCFB}" type="presParOf" srcId="{40663972-4EED-40AD-92CB-2066E002B247}" destId="{0CDE5568-4EB8-477C-B5CB-8245EC2F10E3}" srcOrd="2" destOrd="0" presId="urn:microsoft.com/office/officeart/2005/8/layout/hProcess4"/>
    <dgm:cxn modelId="{3AE60E09-9791-44FE-BB9A-D506D4FEA975}" type="presParOf" srcId="{0CDE5568-4EB8-477C-B5CB-8245EC2F10E3}" destId="{9A9B0B74-1B7D-4198-A5FF-599AFDA487FF}" srcOrd="0" destOrd="0" presId="urn:microsoft.com/office/officeart/2005/8/layout/hProcess4"/>
    <dgm:cxn modelId="{FFAE0C69-5543-4E18-9022-26A65E95FCE7}" type="presParOf" srcId="{9A9B0B74-1B7D-4198-A5FF-599AFDA487FF}" destId="{015F99D0-19A1-428E-B8B1-99503AA8673F}" srcOrd="0" destOrd="0" presId="urn:microsoft.com/office/officeart/2005/8/layout/hProcess4"/>
    <dgm:cxn modelId="{7029A7D4-1D77-435F-A7FD-0C9A0EF375C0}" type="presParOf" srcId="{9A9B0B74-1B7D-4198-A5FF-599AFDA487FF}" destId="{DB5396DF-2B37-4F66-A26B-FF3A48FC6CAD}" srcOrd="1" destOrd="0" presId="urn:microsoft.com/office/officeart/2005/8/layout/hProcess4"/>
    <dgm:cxn modelId="{ADE75226-5C1C-4163-874C-F8A45EB9A898}" type="presParOf" srcId="{9A9B0B74-1B7D-4198-A5FF-599AFDA487FF}" destId="{7195052F-4056-4BD8-9529-54B179971919}" srcOrd="2" destOrd="0" presId="urn:microsoft.com/office/officeart/2005/8/layout/hProcess4"/>
    <dgm:cxn modelId="{4C1E0152-1146-4ACE-AA06-38D2AD716A0A}" type="presParOf" srcId="{9A9B0B74-1B7D-4198-A5FF-599AFDA487FF}" destId="{B2CE0263-1873-452D-8CE4-607BDA98E8FC}" srcOrd="3" destOrd="0" presId="urn:microsoft.com/office/officeart/2005/8/layout/hProcess4"/>
    <dgm:cxn modelId="{EE79E185-E943-489A-89FF-138CE92DE433}" type="presParOf" srcId="{9A9B0B74-1B7D-4198-A5FF-599AFDA487FF}" destId="{6A6BCBF2-3112-4BB4-8340-2B3F6EE17380}" srcOrd="4" destOrd="0" presId="urn:microsoft.com/office/officeart/2005/8/layout/hProcess4"/>
    <dgm:cxn modelId="{FFC08FC9-8DFD-415E-9000-8C551378CCF2}" type="presParOf" srcId="{0CDE5568-4EB8-477C-B5CB-8245EC2F10E3}" destId="{D17EF001-FF14-4EB6-98F6-092AA7A23395}" srcOrd="1" destOrd="0" presId="urn:microsoft.com/office/officeart/2005/8/layout/hProcess4"/>
    <dgm:cxn modelId="{37642F57-3A9D-48C7-B374-6B4CDD850229}" type="presParOf" srcId="{0CDE5568-4EB8-477C-B5CB-8245EC2F10E3}" destId="{CD13A412-72FE-4F97-92DA-25867CD6B75F}" srcOrd="2" destOrd="0" presId="urn:microsoft.com/office/officeart/2005/8/layout/hProcess4"/>
    <dgm:cxn modelId="{96579359-7047-4B2B-A1D0-607BBF463413}" type="presParOf" srcId="{CD13A412-72FE-4F97-92DA-25867CD6B75F}" destId="{A8A27873-AC70-4727-9246-FFA086B4C6E9}" srcOrd="0" destOrd="0" presId="urn:microsoft.com/office/officeart/2005/8/layout/hProcess4"/>
    <dgm:cxn modelId="{58B0D1B8-0A26-4D65-A18F-92509187679A}" type="presParOf" srcId="{CD13A412-72FE-4F97-92DA-25867CD6B75F}" destId="{1EC4DEDB-CA2D-478A-A3CB-C3307CBAB638}" srcOrd="1" destOrd="0" presId="urn:microsoft.com/office/officeart/2005/8/layout/hProcess4"/>
    <dgm:cxn modelId="{96C57030-03CB-46B2-B6A2-8E2A7C3B4951}" type="presParOf" srcId="{CD13A412-72FE-4F97-92DA-25867CD6B75F}" destId="{8BC8D809-C21C-4B38-BB39-7E794B26F7C1}" srcOrd="2" destOrd="0" presId="urn:microsoft.com/office/officeart/2005/8/layout/hProcess4"/>
    <dgm:cxn modelId="{E0187E7A-8072-4B27-AA3D-C347713226DD}" type="presParOf" srcId="{CD13A412-72FE-4F97-92DA-25867CD6B75F}" destId="{3B0734FE-7A50-4578-8848-983773405AC4}" srcOrd="3" destOrd="0" presId="urn:microsoft.com/office/officeart/2005/8/layout/hProcess4"/>
    <dgm:cxn modelId="{4420C9A9-DCF8-4D4E-8DFD-1E80756A3CCD}" type="presParOf" srcId="{CD13A412-72FE-4F97-92DA-25867CD6B75F}" destId="{4E0B7195-B1F8-4F3C-9CB8-16DF00A6C711}" srcOrd="4" destOrd="0" presId="urn:microsoft.com/office/officeart/2005/8/layout/hProcess4"/>
    <dgm:cxn modelId="{4B7E9F26-01DF-4EB0-A244-9791831CA2F7}" type="presParOf" srcId="{0CDE5568-4EB8-477C-B5CB-8245EC2F10E3}" destId="{586E73D0-D6E8-4A66-8B62-BA0061B0CB17}" srcOrd="3" destOrd="0" presId="urn:microsoft.com/office/officeart/2005/8/layout/hProcess4"/>
    <dgm:cxn modelId="{5605F24A-A619-4AE8-ADF1-E0D1264ACA6A}" type="presParOf" srcId="{0CDE5568-4EB8-477C-B5CB-8245EC2F10E3}" destId="{41F0F0FC-7A0E-4E75-9805-FF8031ACF354}" srcOrd="4" destOrd="0" presId="urn:microsoft.com/office/officeart/2005/8/layout/hProcess4"/>
    <dgm:cxn modelId="{C51DA6DD-1345-41B1-A386-DD238AF02253}" type="presParOf" srcId="{41F0F0FC-7A0E-4E75-9805-FF8031ACF354}" destId="{52B7CA73-6D9B-4C58-9320-8C41BC69EF06}" srcOrd="0" destOrd="0" presId="urn:microsoft.com/office/officeart/2005/8/layout/hProcess4"/>
    <dgm:cxn modelId="{8A37D5A9-DF26-4E44-9C5A-D393F5B3D67D}" type="presParOf" srcId="{41F0F0FC-7A0E-4E75-9805-FF8031ACF354}" destId="{9A86F4EB-2D25-4F92-B14C-7309124D5048}" srcOrd="1" destOrd="0" presId="urn:microsoft.com/office/officeart/2005/8/layout/hProcess4"/>
    <dgm:cxn modelId="{432B319C-4E69-4209-A7D8-7ECA36C8EB3B}" type="presParOf" srcId="{41F0F0FC-7A0E-4E75-9805-FF8031ACF354}" destId="{B5D6C2C4-8FAB-479A-98EA-EB91FC298C81}" srcOrd="2" destOrd="0" presId="urn:microsoft.com/office/officeart/2005/8/layout/hProcess4"/>
    <dgm:cxn modelId="{6A08CAF6-7E2C-499D-B933-F97A1410D91C}" type="presParOf" srcId="{41F0F0FC-7A0E-4E75-9805-FF8031ACF354}" destId="{421338C7-A0AB-4909-A28F-FFC301FAD388}" srcOrd="3" destOrd="0" presId="urn:microsoft.com/office/officeart/2005/8/layout/hProcess4"/>
    <dgm:cxn modelId="{001D8523-EF24-4ABB-98D8-7D59ADE2B68C}" type="presParOf" srcId="{41F0F0FC-7A0E-4E75-9805-FF8031ACF354}" destId="{548CC948-2A12-4A22-A6C6-E3B688576AD6}" srcOrd="4" destOrd="0" presId="urn:microsoft.com/office/officeart/2005/8/layout/hProcess4"/>
    <dgm:cxn modelId="{C0C647AA-8DD2-452C-9AEB-9D8361E45F2B}" type="presParOf" srcId="{0CDE5568-4EB8-477C-B5CB-8245EC2F10E3}" destId="{67F07199-832B-473E-AE06-D5EAE96CCDC7}" srcOrd="5" destOrd="0" presId="urn:microsoft.com/office/officeart/2005/8/layout/hProcess4"/>
    <dgm:cxn modelId="{377E3186-67FE-4C17-842B-E1F76D9D2E11}" type="presParOf" srcId="{0CDE5568-4EB8-477C-B5CB-8245EC2F10E3}" destId="{9EB557CF-1DCD-45B5-BC3F-947CBD6E92B1}" srcOrd="6" destOrd="0" presId="urn:microsoft.com/office/officeart/2005/8/layout/hProcess4"/>
    <dgm:cxn modelId="{FBEC5D54-9E1C-424A-8F9E-D054416C20C4}" type="presParOf" srcId="{9EB557CF-1DCD-45B5-BC3F-947CBD6E92B1}" destId="{9081B5F2-6FAC-474E-BB30-7F63F8729FD0}" srcOrd="0" destOrd="0" presId="urn:microsoft.com/office/officeart/2005/8/layout/hProcess4"/>
    <dgm:cxn modelId="{979F4B84-DB22-4662-9FB3-B38054E9E6A6}" type="presParOf" srcId="{9EB557CF-1DCD-45B5-BC3F-947CBD6E92B1}" destId="{E1453382-A0CA-4588-BBE6-FFF64BDDEC68}" srcOrd="1" destOrd="0" presId="urn:microsoft.com/office/officeart/2005/8/layout/hProcess4"/>
    <dgm:cxn modelId="{995F8FBE-CF61-4BD6-8BFE-3D42AE8EB0D9}" type="presParOf" srcId="{9EB557CF-1DCD-45B5-BC3F-947CBD6E92B1}" destId="{8AE4907B-D9D5-4974-8364-1ECEC22DD292}" srcOrd="2" destOrd="0" presId="urn:microsoft.com/office/officeart/2005/8/layout/hProcess4"/>
    <dgm:cxn modelId="{14DA0EAF-D35D-4F38-ADC1-7A158A1A0979}" type="presParOf" srcId="{9EB557CF-1DCD-45B5-BC3F-947CBD6E92B1}" destId="{D9DB6278-BA43-430F-ABB4-F8A17C20CC60}" srcOrd="3" destOrd="0" presId="urn:microsoft.com/office/officeart/2005/8/layout/hProcess4"/>
    <dgm:cxn modelId="{E91D2C1B-0422-4065-AA09-8EB9680EDB6C}" type="presParOf" srcId="{9EB557CF-1DCD-45B5-BC3F-947CBD6E92B1}" destId="{50ED37D2-0DAB-4F28-86A3-72C7D561FA71}" srcOrd="4" destOrd="0" presId="urn:microsoft.com/office/officeart/2005/8/layout/hProcess4"/>
    <dgm:cxn modelId="{309BFAB2-874C-44CA-979E-CCF12FB5565D}" type="presParOf" srcId="{0CDE5568-4EB8-477C-B5CB-8245EC2F10E3}" destId="{15AC2259-B053-4728-A6D4-9B7906DFBCF0}" srcOrd="7" destOrd="0" presId="urn:microsoft.com/office/officeart/2005/8/layout/hProcess4"/>
    <dgm:cxn modelId="{C14772EB-94D3-49C5-A9E0-22D2C8007A5A}" type="presParOf" srcId="{0CDE5568-4EB8-477C-B5CB-8245EC2F10E3}" destId="{67ACD755-5E78-44E9-8549-A5A6F32CBC7E}" srcOrd="8" destOrd="0" presId="urn:microsoft.com/office/officeart/2005/8/layout/hProcess4"/>
    <dgm:cxn modelId="{DF3D0365-BF53-4957-9A4A-37725FA9947A}" type="presParOf" srcId="{67ACD755-5E78-44E9-8549-A5A6F32CBC7E}" destId="{5EF7C0B4-7950-476B-9ECB-C8DD5A165C01}" srcOrd="0" destOrd="0" presId="urn:microsoft.com/office/officeart/2005/8/layout/hProcess4"/>
    <dgm:cxn modelId="{5C9AE1B3-9362-4119-B006-BEF8B90F2E1C}" type="presParOf" srcId="{67ACD755-5E78-44E9-8549-A5A6F32CBC7E}" destId="{FA482828-8229-4E44-B219-E910917EDA6F}" srcOrd="1" destOrd="0" presId="urn:microsoft.com/office/officeart/2005/8/layout/hProcess4"/>
    <dgm:cxn modelId="{CAA360BE-DC68-4CE1-9777-5400D645D3F6}" type="presParOf" srcId="{67ACD755-5E78-44E9-8549-A5A6F32CBC7E}" destId="{7CBE052E-6140-4CD4-916C-B827C82CC8E7}" srcOrd="2" destOrd="0" presId="urn:microsoft.com/office/officeart/2005/8/layout/hProcess4"/>
    <dgm:cxn modelId="{11FE001D-A215-4083-8D37-5D83149151C0}" type="presParOf" srcId="{67ACD755-5E78-44E9-8549-A5A6F32CBC7E}" destId="{815E8E00-5FC9-4216-B232-68A0B4068EE5}" srcOrd="3" destOrd="0" presId="urn:microsoft.com/office/officeart/2005/8/layout/hProcess4"/>
    <dgm:cxn modelId="{1E301FB7-EE20-450D-A346-52BBE4F771DD}" type="presParOf" srcId="{67ACD755-5E78-44E9-8549-A5A6F32CBC7E}" destId="{8A30DE68-6AD0-4084-B946-2DBF25EA73D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396DF-2B37-4F66-A26B-FF3A48FC6CAD}">
      <dsp:nvSpPr>
        <dsp:cNvPr id="0" name=""/>
        <dsp:cNvSpPr/>
      </dsp:nvSpPr>
      <dsp:spPr>
        <a:xfrm>
          <a:off x="276" y="1114474"/>
          <a:ext cx="1398899" cy="1512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Las necesidades del cliente son priorizadas en el diagnóstico y la planificación</a:t>
          </a:r>
        </a:p>
      </dsp:txBody>
      <dsp:txXfrm>
        <a:off x="35086" y="1149284"/>
        <a:ext cx="1329279" cy="1118877"/>
      </dsp:txXfrm>
    </dsp:sp>
    <dsp:sp modelId="{D17EF001-FF14-4EB6-98F6-092AA7A23395}">
      <dsp:nvSpPr>
        <dsp:cNvPr id="0" name=""/>
        <dsp:cNvSpPr/>
      </dsp:nvSpPr>
      <dsp:spPr>
        <a:xfrm>
          <a:off x="366474" y="1088075"/>
          <a:ext cx="1960000" cy="1960000"/>
        </a:xfrm>
        <a:prstGeom prst="leftCircularArrow">
          <a:avLst>
            <a:gd name="adj1" fmla="val 863"/>
            <a:gd name="adj2" fmla="val 100739"/>
            <a:gd name="adj3" fmla="val 489952"/>
            <a:gd name="adj4" fmla="val 7638192"/>
            <a:gd name="adj5" fmla="val 100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E0263-1873-452D-8CE4-607BDA98E8FC}">
      <dsp:nvSpPr>
        <dsp:cNvPr id="0" name=""/>
        <dsp:cNvSpPr/>
      </dsp:nvSpPr>
      <dsp:spPr>
        <a:xfrm>
          <a:off x="0" y="2508028"/>
          <a:ext cx="1527325" cy="3250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 err="1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Kick</a:t>
          </a:r>
          <a:r>
            <a:rPr lang="es-CO" sz="2400" b="1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 off</a:t>
          </a:r>
        </a:p>
      </dsp:txBody>
      <dsp:txXfrm>
        <a:off x="9519" y="2517547"/>
        <a:ext cx="1508287" cy="305969"/>
      </dsp:txXfrm>
    </dsp:sp>
    <dsp:sp modelId="{1EC4DEDB-CA2D-478A-A3CB-C3307CBAB638}">
      <dsp:nvSpPr>
        <dsp:cNvPr id="0" name=""/>
        <dsp:cNvSpPr/>
      </dsp:nvSpPr>
      <dsp:spPr>
        <a:xfrm>
          <a:off x="1713282" y="846754"/>
          <a:ext cx="1361569" cy="21337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805699"/>
              <a:satOff val="0"/>
              <a:lumOff val="7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Pone en práctica la primera etapa, pasando a la construcción de algo, para proveer los requerimientos del cliente</a:t>
          </a:r>
        </a:p>
      </dsp:txBody>
      <dsp:txXfrm>
        <a:off x="1753161" y="1343873"/>
        <a:ext cx="1281811" cy="1596787"/>
      </dsp:txXfrm>
    </dsp:sp>
    <dsp:sp modelId="{586E73D0-D6E8-4A66-8B62-BA0061B0CB17}">
      <dsp:nvSpPr>
        <dsp:cNvPr id="0" name=""/>
        <dsp:cNvSpPr/>
      </dsp:nvSpPr>
      <dsp:spPr>
        <a:xfrm>
          <a:off x="2038627" y="752361"/>
          <a:ext cx="2158517" cy="2158517"/>
        </a:xfrm>
        <a:prstGeom prst="circularArrow">
          <a:avLst>
            <a:gd name="adj1" fmla="val 783"/>
            <a:gd name="adj2" fmla="val 91313"/>
            <a:gd name="adj3" fmla="val 20796049"/>
            <a:gd name="adj4" fmla="val 13638384"/>
            <a:gd name="adj5" fmla="val 914"/>
          </a:avLst>
        </a:prstGeom>
        <a:solidFill>
          <a:schemeClr val="accent5">
            <a:hueOff val="-2407599"/>
            <a:satOff val="0"/>
            <a:lumOff val="1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0734FE-7A50-4578-8848-983773405AC4}">
      <dsp:nvSpPr>
        <dsp:cNvPr id="0" name=""/>
        <dsp:cNvSpPr/>
      </dsp:nvSpPr>
      <dsp:spPr>
        <a:xfrm>
          <a:off x="1576744" y="1051838"/>
          <a:ext cx="1643482" cy="379086"/>
        </a:xfrm>
        <a:prstGeom prst="roundRect">
          <a:avLst>
            <a:gd name="adj" fmla="val 10000"/>
          </a:avLst>
        </a:prstGeom>
        <a:solidFill>
          <a:schemeClr val="accent5">
            <a:hueOff val="-1805699"/>
            <a:satOff val="0"/>
            <a:lumOff val="75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Atracción</a:t>
          </a:r>
        </a:p>
      </dsp:txBody>
      <dsp:txXfrm>
        <a:off x="1587847" y="1062941"/>
        <a:ext cx="1621276" cy="356880"/>
      </dsp:txXfrm>
    </dsp:sp>
    <dsp:sp modelId="{9A86F4EB-2D25-4F92-B14C-7309124D5048}">
      <dsp:nvSpPr>
        <dsp:cNvPr id="0" name=""/>
        <dsp:cNvSpPr/>
      </dsp:nvSpPr>
      <dsp:spPr>
        <a:xfrm>
          <a:off x="3428571" y="1192023"/>
          <a:ext cx="1544791" cy="135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11398"/>
              <a:satOff val="0"/>
              <a:lumOff val="15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Llega el Lead – potencial cliente- a través de los métodos definidos en la fase de atracción</a:t>
          </a:r>
        </a:p>
      </dsp:txBody>
      <dsp:txXfrm>
        <a:off x="3459812" y="1223264"/>
        <a:ext cx="1482309" cy="1004153"/>
      </dsp:txXfrm>
    </dsp:sp>
    <dsp:sp modelId="{67F07199-832B-473E-AE06-D5EAE96CCDC7}">
      <dsp:nvSpPr>
        <dsp:cNvPr id="0" name=""/>
        <dsp:cNvSpPr/>
      </dsp:nvSpPr>
      <dsp:spPr>
        <a:xfrm>
          <a:off x="3939056" y="938019"/>
          <a:ext cx="2009469" cy="2009469"/>
        </a:xfrm>
        <a:prstGeom prst="leftCircularArrow">
          <a:avLst>
            <a:gd name="adj1" fmla="val 841"/>
            <a:gd name="adj2" fmla="val 98212"/>
            <a:gd name="adj3" fmla="val 768273"/>
            <a:gd name="adj4" fmla="val 7919039"/>
            <a:gd name="adj5" fmla="val 982"/>
          </a:avLst>
        </a:prstGeom>
        <a:solidFill>
          <a:schemeClr val="accent5">
            <a:hueOff val="-4815197"/>
            <a:satOff val="0"/>
            <a:lumOff val="2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1338C7-A0AB-4909-A28F-FFC301FAD388}">
      <dsp:nvSpPr>
        <dsp:cNvPr id="0" name=""/>
        <dsp:cNvSpPr/>
      </dsp:nvSpPr>
      <dsp:spPr>
        <a:xfrm>
          <a:off x="3350885" y="2322184"/>
          <a:ext cx="1866137" cy="353805"/>
        </a:xfrm>
        <a:prstGeom prst="roundRect">
          <a:avLst>
            <a:gd name="adj" fmla="val 10000"/>
          </a:avLst>
        </a:prstGeom>
        <a:solidFill>
          <a:schemeClr val="accent5">
            <a:hueOff val="-3611398"/>
            <a:satOff val="0"/>
            <a:lumOff val="15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Conversión</a:t>
          </a:r>
        </a:p>
      </dsp:txBody>
      <dsp:txXfrm>
        <a:off x="3361248" y="2332547"/>
        <a:ext cx="1845411" cy="333079"/>
      </dsp:txXfrm>
    </dsp:sp>
    <dsp:sp modelId="{E1453382-A0CA-4588-BBE6-FFF64BDDEC68}">
      <dsp:nvSpPr>
        <dsp:cNvPr id="0" name=""/>
        <dsp:cNvSpPr/>
      </dsp:nvSpPr>
      <dsp:spPr>
        <a:xfrm>
          <a:off x="5377942" y="808258"/>
          <a:ext cx="1251310" cy="21250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417097"/>
              <a:satOff val="0"/>
              <a:lumOff val="22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A través de un filtro se identifican los clientes potenciales y se incentivan para que lleguen a la venta final</a:t>
          </a:r>
        </a:p>
      </dsp:txBody>
      <dsp:txXfrm>
        <a:off x="5414592" y="1300279"/>
        <a:ext cx="1178010" cy="1596394"/>
      </dsp:txXfrm>
    </dsp:sp>
    <dsp:sp modelId="{15AC2259-B053-4728-A6D4-9B7906DFBCF0}">
      <dsp:nvSpPr>
        <dsp:cNvPr id="0" name=""/>
        <dsp:cNvSpPr/>
      </dsp:nvSpPr>
      <dsp:spPr>
        <a:xfrm>
          <a:off x="5607175" y="711191"/>
          <a:ext cx="2043545" cy="2043545"/>
        </a:xfrm>
        <a:prstGeom prst="circularArrow">
          <a:avLst>
            <a:gd name="adj1" fmla="val 827"/>
            <a:gd name="adj2" fmla="val 96545"/>
            <a:gd name="adj3" fmla="val 21062674"/>
            <a:gd name="adj4" fmla="val 13910240"/>
            <a:gd name="adj5" fmla="val 965"/>
          </a:avLst>
        </a:prstGeom>
        <a:solidFill>
          <a:schemeClr val="accent5">
            <a:hueOff val="-7222796"/>
            <a:satOff val="0"/>
            <a:lumOff val="3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DB6278-BA43-430F-ABB4-F8A17C20CC60}">
      <dsp:nvSpPr>
        <dsp:cNvPr id="0" name=""/>
        <dsp:cNvSpPr/>
      </dsp:nvSpPr>
      <dsp:spPr>
        <a:xfrm>
          <a:off x="5234512" y="943987"/>
          <a:ext cx="1548809" cy="270584"/>
        </a:xfrm>
        <a:prstGeom prst="roundRect">
          <a:avLst>
            <a:gd name="adj" fmla="val 10000"/>
          </a:avLst>
        </a:prstGeom>
        <a:solidFill>
          <a:schemeClr val="accent5">
            <a:hueOff val="-5417097"/>
            <a:satOff val="0"/>
            <a:lumOff val="225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Relación</a:t>
          </a:r>
          <a:r>
            <a:rPr lang="es-CO" sz="12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 </a:t>
          </a:r>
        </a:p>
      </dsp:txBody>
      <dsp:txXfrm>
        <a:off x="5242437" y="951912"/>
        <a:ext cx="1532959" cy="254734"/>
      </dsp:txXfrm>
    </dsp:sp>
    <dsp:sp modelId="{FA482828-8229-4E44-B219-E910917EDA6F}">
      <dsp:nvSpPr>
        <dsp:cNvPr id="0" name=""/>
        <dsp:cNvSpPr/>
      </dsp:nvSpPr>
      <dsp:spPr>
        <a:xfrm>
          <a:off x="6914693" y="1548801"/>
          <a:ext cx="1508652" cy="616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Cerrar ventas – éxito de etapas anteriores</a:t>
          </a:r>
        </a:p>
      </dsp:txBody>
      <dsp:txXfrm>
        <a:off x="6928873" y="1562981"/>
        <a:ext cx="1480292" cy="455780"/>
      </dsp:txXfrm>
    </dsp:sp>
    <dsp:sp modelId="{815E8E00-5FC9-4216-B232-68A0B4068EE5}">
      <dsp:nvSpPr>
        <dsp:cNvPr id="0" name=""/>
        <dsp:cNvSpPr/>
      </dsp:nvSpPr>
      <dsp:spPr>
        <a:xfrm>
          <a:off x="7212122" y="2140900"/>
          <a:ext cx="1117371" cy="321309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>
              <a:solidFill>
                <a:srgbClr val="FFFFF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rPr>
            <a:t>Venta</a:t>
          </a:r>
        </a:p>
      </dsp:txBody>
      <dsp:txXfrm>
        <a:off x="7221533" y="2150311"/>
        <a:ext cx="1098549" cy="3024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</a:rPr>
              <a:t>Hola, aquí dejo algunas indicaciones de cómo debes completar la plantilla. ¡Comencemos!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dk1"/>
                </a:solidFill>
              </a:rPr>
              <a:t>En este slide debes incluir tu logo y el logo del respectivo prospecto. Si deseas personalizar la portada de la propuesta, puedes hacerlo libremente ;)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169d0684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6169d06845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169d0684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169d06845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169d0684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169d06845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0587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bbf1e193a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bbf1e193a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</a:rPr>
              <a:t>Describe aquí una breve presentación del proyecto a ser desarrollado para el cliente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169d0684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169d06845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0418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6169d0684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6169d0684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52078" y="713075"/>
            <a:ext cx="594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52075" y="2834125"/>
            <a:ext cx="5947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cricao">
  <p:cSld name="CUSTOM_2">
    <p:bg>
      <p:bgPr>
        <a:solidFill>
          <a:srgbClr val="F3F3F3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311700" y="63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>
            <a:off x="311700" y="1081800"/>
            <a:ext cx="5594400" cy="29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/>
          <p:nvPr/>
        </p:nvSpPr>
        <p:spPr>
          <a:xfrm>
            <a:off x="-34575" y="4796721"/>
            <a:ext cx="9221700" cy="381300"/>
          </a:xfrm>
          <a:prstGeom prst="rect">
            <a:avLst/>
          </a:prstGeom>
          <a:solidFill>
            <a:srgbClr val="C047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8"/>
          <p:cNvSpPr txBox="1"/>
          <p:nvPr/>
        </p:nvSpPr>
        <p:spPr>
          <a:xfrm>
            <a:off x="224700" y="4814010"/>
            <a:ext cx="8435400" cy="2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i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Página tutorial, lembre-se de apagar antes de enviar a proposta para o cliente ;)</a:t>
            </a:r>
            <a:endParaRPr sz="1000" i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al">
  <p:cSld name="CUSTOM_2_1">
    <p:bg>
      <p:bgPr>
        <a:noFill/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body" idx="1"/>
          </p:nvPr>
        </p:nvSpPr>
        <p:spPr>
          <a:xfrm>
            <a:off x="3065700" y="1081800"/>
            <a:ext cx="5594400" cy="29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200">
                <a:solidFill>
                  <a:srgbClr val="666666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200">
                <a:solidFill>
                  <a:srgbClr val="666666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666666"/>
              </a:buClr>
              <a:buSzPts val="1200"/>
              <a:buChar char="■"/>
              <a:defRPr sz="1200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9"/>
          <p:cNvSpPr/>
          <p:nvPr/>
        </p:nvSpPr>
        <p:spPr>
          <a:xfrm>
            <a:off x="-34575" y="4796721"/>
            <a:ext cx="9221700" cy="3813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3F3F3"/>
              </a:solidFill>
            </a:endParaRPr>
          </a:p>
        </p:txBody>
      </p:sp>
      <p:sp>
        <p:nvSpPr>
          <p:cNvPr id="76" name="Google Shape;76;p19"/>
          <p:cNvSpPr txBox="1"/>
          <p:nvPr/>
        </p:nvSpPr>
        <p:spPr>
          <a:xfrm>
            <a:off x="224700" y="4814010"/>
            <a:ext cx="8435400" cy="2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i="1">
                <a:solidFill>
                  <a:srgbClr val="999999"/>
                </a:solidFill>
                <a:latin typeface="Open Sans"/>
                <a:ea typeface="Open Sans"/>
                <a:cs typeface="Open Sans"/>
                <a:sym typeface="Open Sans"/>
              </a:rPr>
              <a:t>Página tutorial, lembre-se de apagar antes de enviar a proposta para o cliente ;)</a:t>
            </a:r>
            <a:endParaRPr sz="1000" i="1">
              <a:solidFill>
                <a:srgbClr val="9999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 1">
  <p:cSld name="TITLE_1">
    <p:bg>
      <p:bgPr>
        <a:solidFill>
          <a:srgbClr val="D35959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652078" y="713075"/>
            <a:ext cx="594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5200"/>
              <a:buNone/>
              <a:defRPr sz="5200">
                <a:solidFill>
                  <a:srgbClr val="0C487B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652075" y="2834125"/>
            <a:ext cx="5947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 1 2">
  <p:cSld name="TITLE_1_2">
    <p:bg>
      <p:bgPr>
        <a:solidFill>
          <a:srgbClr val="D35959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ctrTitle"/>
          </p:nvPr>
        </p:nvSpPr>
        <p:spPr>
          <a:xfrm>
            <a:off x="1613650" y="713075"/>
            <a:ext cx="6246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C487B"/>
              </a:buClr>
              <a:buSzPts val="2400"/>
              <a:buNone/>
              <a:defRPr sz="2400">
                <a:solidFill>
                  <a:srgbClr val="0C487B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1"/>
          </p:nvPr>
        </p:nvSpPr>
        <p:spPr>
          <a:xfrm>
            <a:off x="652075" y="2834125"/>
            <a:ext cx="7208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>
            <a:off x="693250" y="1851575"/>
            <a:ext cx="9204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00" b="1">
                <a:solidFill>
                  <a:srgbClr val="9F5656"/>
                </a:solidFill>
              </a:rPr>
              <a:t>“</a:t>
            </a:r>
            <a:endParaRPr sz="9600" b="1">
              <a:solidFill>
                <a:srgbClr val="9F5656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540300" y="2150850"/>
            <a:ext cx="6130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e seção 1">
  <p:cSld name="SECTION_HEADER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540300" y="2150850"/>
            <a:ext cx="6130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personalizado 1">
  <p:cSld name="CUSTO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3949200" cy="15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/>
          <p:nvPr/>
        </p:nvSpPr>
        <p:spPr>
          <a:xfrm>
            <a:off x="4569900" y="-43225"/>
            <a:ext cx="4617300" cy="5229900"/>
          </a:xfrm>
          <a:prstGeom prst="rect">
            <a:avLst/>
          </a:prstGeom>
          <a:solidFill>
            <a:srgbClr val="D359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personalizado 2">
  <p:cSld name="CUSTOM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2026175" y="445025"/>
            <a:ext cx="56703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body" idx="1"/>
          </p:nvPr>
        </p:nvSpPr>
        <p:spPr>
          <a:xfrm>
            <a:off x="2026175" y="1619950"/>
            <a:ext cx="4233000" cy="31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/>
          <p:nvPr/>
        </p:nvSpPr>
        <p:spPr>
          <a:xfrm>
            <a:off x="-43225" y="-43225"/>
            <a:ext cx="1650600" cy="5229900"/>
          </a:xfrm>
          <a:prstGeom prst="rect">
            <a:avLst/>
          </a:prstGeom>
          <a:solidFill>
            <a:srgbClr val="D359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C04747"/>
              </a:buClr>
              <a:buSzPts val="2800"/>
              <a:buFont typeface="Open Sans"/>
              <a:buNone/>
              <a:defRPr sz="2800" b="1">
                <a:solidFill>
                  <a:srgbClr val="C0474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3"/>
          <p:cNvSpPr txBox="1">
            <a:spLocks noGrp="1"/>
          </p:cNvSpPr>
          <p:nvPr>
            <p:ph type="title"/>
          </p:nvPr>
        </p:nvSpPr>
        <p:spPr>
          <a:xfrm>
            <a:off x="3049653" y="2150850"/>
            <a:ext cx="5109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¿Cómo realizar una propuesta comercial?</a:t>
            </a:r>
            <a:endParaRPr lang="es-CO" b="0" dirty="0"/>
          </a:p>
        </p:txBody>
      </p:sp>
      <p:cxnSp>
        <p:nvCxnSpPr>
          <p:cNvPr id="103" name="Google Shape;103;p23"/>
          <p:cNvCxnSpPr/>
          <p:nvPr/>
        </p:nvCxnSpPr>
        <p:spPr>
          <a:xfrm>
            <a:off x="2870500" y="1655000"/>
            <a:ext cx="0" cy="196440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B68434DA-54F8-424C-A3B2-7AF129ED6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97" y="2290345"/>
            <a:ext cx="2733803" cy="7023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/>
          <p:nvPr/>
        </p:nvSpPr>
        <p:spPr>
          <a:xfrm>
            <a:off x="0" y="4727700"/>
            <a:ext cx="9144000" cy="415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sp>
        <p:nvSpPr>
          <p:cNvPr id="130" name="Google Shape;130;p26"/>
          <p:cNvSpPr txBox="1"/>
          <p:nvPr/>
        </p:nvSpPr>
        <p:spPr>
          <a:xfrm>
            <a:off x="7515050" y="4829000"/>
            <a:ext cx="25839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1" name="Google Shape;131;p26"/>
          <p:cNvSpPr txBox="1"/>
          <p:nvPr/>
        </p:nvSpPr>
        <p:spPr>
          <a:xfrm>
            <a:off x="2183400" y="4793405"/>
            <a:ext cx="69606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" name="Google Shape;132;p26"/>
          <p:cNvSpPr txBox="1"/>
          <p:nvPr/>
        </p:nvSpPr>
        <p:spPr>
          <a:xfrm>
            <a:off x="1937887" y="1452902"/>
            <a:ext cx="54978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La propuesta comercial se modela a partir de los objetivos del cliente, los productos del mismo junto con el mercado foco de impacto.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Esta información se encuentra agrupada en el Briefing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b="1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 algn="just">
              <a:lnSpc>
                <a:spcPct val="115000"/>
              </a:lnSpc>
            </a:pPr>
            <a:r>
              <a:rPr lang="es-CO" sz="4000" b="1" dirty="0">
                <a:solidFill>
                  <a:srgbClr val="00B0F0"/>
                </a:solidFill>
                <a:latin typeface="Open Sans"/>
                <a:ea typeface="Open Sans"/>
                <a:cs typeface="Open Sans"/>
                <a:sym typeface="Open Sans"/>
              </a:rPr>
              <a:t>Briefing</a:t>
            </a:r>
            <a:r>
              <a:rPr lang="es-CO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s-CO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Wingdings" panose="05000000000000000000" pitchFamily="2" charset="2"/>
              </a:rPr>
              <a:t></a:t>
            </a:r>
            <a:r>
              <a:rPr lang="es-CO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s-CO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Garantiza la alineación de las expectativas y definición correcta del alcance del proyecto a estructurar. Este se traduce, como una guía para la creación de la solución, </a:t>
            </a:r>
            <a:r>
              <a:rPr lang="pt-BR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atacan</a:t>
            </a:r>
            <a:r>
              <a:rPr lang="es-CO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do el escenario </a:t>
            </a:r>
            <a:r>
              <a:rPr lang="pt-BR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encontrado al recopilar </a:t>
            </a:r>
            <a:r>
              <a:rPr lang="es-CO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datos del cliente – temas puntuales-</a:t>
            </a:r>
            <a:endParaRPr lang="es-CO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5F1541-6B40-434A-A09D-365B116E2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225" y="350095"/>
            <a:ext cx="3223125" cy="8280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/>
          <p:nvPr/>
        </p:nvSpPr>
        <p:spPr>
          <a:xfrm>
            <a:off x="0" y="4727700"/>
            <a:ext cx="9144000" cy="415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7"/>
          <p:cNvSpPr txBox="1"/>
          <p:nvPr/>
        </p:nvSpPr>
        <p:spPr>
          <a:xfrm>
            <a:off x="7515050" y="4829000"/>
            <a:ext cx="25839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27"/>
          <p:cNvSpPr txBox="1"/>
          <p:nvPr/>
        </p:nvSpPr>
        <p:spPr>
          <a:xfrm>
            <a:off x="2183400" y="4778400"/>
            <a:ext cx="69606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27"/>
          <p:cNvSpPr txBox="1">
            <a:spLocks noGrp="1"/>
          </p:cNvSpPr>
          <p:nvPr>
            <p:ph type="title" idx="4294967295"/>
          </p:nvPr>
        </p:nvSpPr>
        <p:spPr>
          <a:xfrm>
            <a:off x="311700" y="63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800" dirty="0">
                <a:solidFill>
                  <a:srgbClr val="00B0F0"/>
                </a:solidFill>
              </a:rPr>
              <a:t>Presentación de la propuesta</a:t>
            </a:r>
          </a:p>
        </p:txBody>
      </p:sp>
      <p:sp>
        <p:nvSpPr>
          <p:cNvPr id="141" name="Google Shape;141;p27"/>
          <p:cNvSpPr txBox="1">
            <a:spLocks noGrp="1"/>
          </p:cNvSpPr>
          <p:nvPr>
            <p:ph type="body" idx="4294967295"/>
          </p:nvPr>
        </p:nvSpPr>
        <p:spPr>
          <a:xfrm>
            <a:off x="378825" y="2112900"/>
            <a:ext cx="4703538" cy="205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Entender lo que busca el cliente,  estructurando una comparación entre el escenario actual del cliente contra el escenario ideal del mismo.  La propuesta se debe contextualizar bajo un histórico y otra información.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sz="1400" dirty="0">
              <a:solidFill>
                <a:srgbClr val="434343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Lo anterior induce a la creación de escenarios, en los que se modelen los problemas atados al cliente.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 </a:t>
            </a:r>
            <a:endParaRPr sz="1400" dirty="0">
              <a:solidFill>
                <a:srgbClr val="434343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1C7E2C-8B1C-4722-8E73-84F3E73FA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116" y="2487312"/>
            <a:ext cx="3729813" cy="9581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/>
          <p:nvPr/>
        </p:nvSpPr>
        <p:spPr>
          <a:xfrm>
            <a:off x="0" y="4727700"/>
            <a:ext cx="9144000" cy="415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7"/>
          <p:cNvSpPr txBox="1"/>
          <p:nvPr/>
        </p:nvSpPr>
        <p:spPr>
          <a:xfrm>
            <a:off x="7515050" y="4829000"/>
            <a:ext cx="25839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27"/>
          <p:cNvSpPr txBox="1"/>
          <p:nvPr/>
        </p:nvSpPr>
        <p:spPr>
          <a:xfrm>
            <a:off x="2183400" y="4778400"/>
            <a:ext cx="69606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27"/>
          <p:cNvSpPr txBox="1">
            <a:spLocks noGrp="1"/>
          </p:cNvSpPr>
          <p:nvPr>
            <p:ph type="title" idx="4294967295"/>
          </p:nvPr>
        </p:nvSpPr>
        <p:spPr>
          <a:xfrm>
            <a:off x="311700" y="63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800" dirty="0">
                <a:solidFill>
                  <a:srgbClr val="00B0F0"/>
                </a:solidFill>
              </a:rPr>
              <a:t>Proyecto</a:t>
            </a:r>
          </a:p>
        </p:txBody>
      </p:sp>
      <p:sp>
        <p:nvSpPr>
          <p:cNvPr id="141" name="Google Shape;141;p27"/>
          <p:cNvSpPr txBox="1">
            <a:spLocks noGrp="1"/>
          </p:cNvSpPr>
          <p:nvPr>
            <p:ph type="body" idx="4294967295"/>
          </p:nvPr>
        </p:nvSpPr>
        <p:spPr>
          <a:xfrm>
            <a:off x="311700" y="2035694"/>
            <a:ext cx="5256662" cy="24754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Una vez se contextualiza la propuesta en el escenario actual articulada a las proyecciones ideales, el proyecto con el que se alcanzará el resultado esperado por el cliente se determinan en dos fases: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sz="1400" dirty="0">
              <a:solidFill>
                <a:srgbClr val="434343"/>
              </a:solidFill>
            </a:endParaRPr>
          </a:p>
          <a:p>
            <a:pPr marL="342900" lvl="0" algn="just">
              <a:buFont typeface="+mj-lt"/>
              <a:buAutoNum type="arabicPeriod"/>
            </a:pPr>
            <a:r>
              <a:rPr lang="es-CO" sz="2000" b="1" dirty="0" err="1">
                <a:solidFill>
                  <a:srgbClr val="00B0F0"/>
                </a:solidFill>
              </a:rPr>
              <a:t>Onboarding</a:t>
            </a:r>
            <a:r>
              <a:rPr lang="es-CO" sz="2000" b="1" dirty="0">
                <a:solidFill>
                  <a:srgbClr val="00B0F0"/>
                </a:solidFill>
              </a:rPr>
              <a:t> </a:t>
            </a:r>
            <a:r>
              <a:rPr lang="es-CO" sz="2000" b="1" dirty="0">
                <a:solidFill>
                  <a:srgbClr val="00B0F0"/>
                </a:solidFill>
                <a:sym typeface="Wingdings" panose="05000000000000000000" pitchFamily="2" charset="2"/>
              </a:rPr>
              <a:t> </a:t>
            </a:r>
            <a:r>
              <a:rPr lang="es-CO" sz="1400" dirty="0">
                <a:solidFill>
                  <a:srgbClr val="434343"/>
                </a:solidFill>
                <a:sym typeface="Wingdings" panose="05000000000000000000" pitchFamily="2" charset="2"/>
              </a:rPr>
              <a:t>Fase previa: propone estrategias que resuelvan la necesidad del cliente</a:t>
            </a:r>
          </a:p>
          <a:p>
            <a:pPr marL="342900" lvl="0" algn="just">
              <a:buFont typeface="+mj-lt"/>
              <a:buAutoNum type="arabicPeriod"/>
            </a:pPr>
            <a:r>
              <a:rPr lang="es-CO" sz="2000" b="1" dirty="0" err="1">
                <a:solidFill>
                  <a:srgbClr val="00B0F0"/>
                </a:solidFill>
              </a:rPr>
              <a:t>Ongoing</a:t>
            </a:r>
            <a:r>
              <a:rPr lang="es-CO" sz="2000" b="1" dirty="0">
                <a:solidFill>
                  <a:srgbClr val="00B0F0"/>
                </a:solidFill>
                <a:sym typeface="Wingdings" panose="05000000000000000000" pitchFamily="2" charset="2"/>
              </a:rPr>
              <a:t> </a:t>
            </a:r>
            <a:r>
              <a:rPr lang="es-CO" sz="1400" dirty="0">
                <a:solidFill>
                  <a:srgbClr val="434343"/>
                </a:solidFill>
                <a:sym typeface="Wingdings" panose="05000000000000000000" pitchFamily="2" charset="2"/>
              </a:rPr>
              <a:t>Se basa en las estrategias aprobadas – empalmar con la realidad </a:t>
            </a:r>
            <a:endParaRPr lang="es-CO" sz="1400" dirty="0">
              <a:solidFill>
                <a:srgbClr val="00B0F0"/>
              </a:solidFill>
              <a:sym typeface="Wingdings" panose="05000000000000000000" pitchFamily="2" charset="2"/>
            </a:endParaRPr>
          </a:p>
          <a:p>
            <a:pPr marL="342900" lvl="0" algn="just">
              <a:buFont typeface="+mj-lt"/>
              <a:buAutoNum type="arabicPeriod"/>
            </a:pPr>
            <a:endParaRPr lang="es-CO" sz="1400" dirty="0">
              <a:solidFill>
                <a:srgbClr val="00B0F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 </a:t>
            </a:r>
            <a:endParaRPr sz="1400" dirty="0">
              <a:solidFill>
                <a:srgbClr val="434343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1C7E2C-8B1C-4722-8E73-84F3E73FA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122" y="2487312"/>
            <a:ext cx="3394807" cy="87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467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>
            <a:spLocks noGrp="1"/>
          </p:cNvSpPr>
          <p:nvPr>
            <p:ph type="subTitle" idx="1"/>
          </p:nvPr>
        </p:nvSpPr>
        <p:spPr>
          <a:xfrm>
            <a:off x="3856382" y="460670"/>
            <a:ext cx="4606578" cy="75737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CO" sz="3000" b="1" dirty="0"/>
              <a:t>Etapas del proyecto</a:t>
            </a:r>
            <a:endParaRPr lang="es-CO" sz="3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57EEB61-4E15-490A-8991-FAF493AB9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99" y="460670"/>
            <a:ext cx="2948167" cy="757374"/>
          </a:xfrm>
          <a:prstGeom prst="rect">
            <a:avLst/>
          </a:prstGeom>
        </p:spPr>
      </p:pic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8EDB1611-0828-4120-BBD9-192A9F0502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2975328"/>
              </p:ext>
            </p:extLst>
          </p:nvPr>
        </p:nvGraphicFramePr>
        <p:xfrm>
          <a:off x="442081" y="1218044"/>
          <a:ext cx="8423623" cy="3741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/>
          <p:nvPr/>
        </p:nvSpPr>
        <p:spPr>
          <a:xfrm>
            <a:off x="0" y="4727700"/>
            <a:ext cx="9144000" cy="415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7"/>
          <p:cNvSpPr txBox="1"/>
          <p:nvPr/>
        </p:nvSpPr>
        <p:spPr>
          <a:xfrm>
            <a:off x="7515050" y="4829000"/>
            <a:ext cx="25839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27"/>
          <p:cNvSpPr txBox="1"/>
          <p:nvPr/>
        </p:nvSpPr>
        <p:spPr>
          <a:xfrm>
            <a:off x="2183400" y="4778400"/>
            <a:ext cx="69606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27"/>
          <p:cNvSpPr txBox="1">
            <a:spLocks noGrp="1"/>
          </p:cNvSpPr>
          <p:nvPr>
            <p:ph type="title" idx="4294967295"/>
          </p:nvPr>
        </p:nvSpPr>
        <p:spPr>
          <a:xfrm>
            <a:off x="311700" y="63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800" dirty="0">
                <a:solidFill>
                  <a:srgbClr val="00B0F0"/>
                </a:solidFill>
              </a:rPr>
              <a:t>Estructura del equipo</a:t>
            </a:r>
          </a:p>
        </p:txBody>
      </p:sp>
      <p:sp>
        <p:nvSpPr>
          <p:cNvPr id="141" name="Google Shape;141;p27"/>
          <p:cNvSpPr txBox="1">
            <a:spLocks noGrp="1"/>
          </p:cNvSpPr>
          <p:nvPr>
            <p:ph type="body" idx="4294967295"/>
          </p:nvPr>
        </p:nvSpPr>
        <p:spPr>
          <a:xfrm>
            <a:off x="311700" y="2403442"/>
            <a:ext cx="5164761" cy="9581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dirty="0">
                <a:solidFill>
                  <a:srgbClr val="434343"/>
                </a:solidFill>
              </a:rPr>
              <a:t>Definir los prospectos adecuados de profesionales que se involucraran en el proyecto, para acentuar un flujo de trabajo dinámico. </a:t>
            </a:r>
            <a:endParaRPr lang="es-CO" sz="1400" dirty="0">
              <a:solidFill>
                <a:srgbClr val="00B0F0"/>
              </a:solidFill>
              <a:sym typeface="Wingdings" panose="05000000000000000000" pitchFamily="2" charset="2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1C7E2C-8B1C-4722-8E73-84F3E73FA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362" y="2487312"/>
            <a:ext cx="3424567" cy="95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15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/>
          <p:nvPr/>
        </p:nvSpPr>
        <p:spPr>
          <a:xfrm>
            <a:off x="0" y="4727700"/>
            <a:ext cx="9144000" cy="415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30"/>
          <p:cNvSpPr txBox="1"/>
          <p:nvPr/>
        </p:nvSpPr>
        <p:spPr>
          <a:xfrm>
            <a:off x="7515050" y="4829000"/>
            <a:ext cx="2583900" cy="8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1" name="Google Shape;161;p30"/>
          <p:cNvSpPr txBox="1">
            <a:spLocks noGrp="1"/>
          </p:cNvSpPr>
          <p:nvPr>
            <p:ph type="body" idx="4294967295"/>
          </p:nvPr>
        </p:nvSpPr>
        <p:spPr>
          <a:xfrm>
            <a:off x="1697366" y="1747800"/>
            <a:ext cx="5594400" cy="297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800" b="1" dirty="0">
                <a:solidFill>
                  <a:srgbClr val="00B0F0"/>
                </a:solidFill>
              </a:rPr>
              <a:t>Otros  datos</a:t>
            </a:r>
            <a:endParaRPr sz="3800" b="1" dirty="0">
              <a:solidFill>
                <a:srgbClr val="00B0F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434343"/>
              </a:solidFill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CO" sz="1400" dirty="0">
                <a:solidFill>
                  <a:srgbClr val="434343"/>
                </a:solidFill>
              </a:rPr>
              <a:t> Las propuestas configuradas, deben traducir a aumentos de productividad, diversificación de estrategias y optimización de procesos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CO" sz="1400" dirty="0">
                <a:solidFill>
                  <a:srgbClr val="434343"/>
                </a:solidFill>
              </a:rPr>
              <a:t>Montar un  cronograma con todas las etapas  - contemplando previsiones de resultados y tiempo requerido por etapa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s-CO" sz="1400" dirty="0" err="1">
                <a:solidFill>
                  <a:srgbClr val="434343"/>
                </a:solidFill>
              </a:rPr>
              <a:t>Pricing</a:t>
            </a:r>
            <a:r>
              <a:rPr lang="es-CO" sz="1400" dirty="0">
                <a:solidFill>
                  <a:srgbClr val="434343"/>
                </a:solidFill>
              </a:rPr>
              <a:t> – fijación de precios: Incorporar variables de cuánto aportas a tu cliente, cuán relevante es tu entrega, cuánto crece con tu propuesta, entre otras tantas.  </a:t>
            </a:r>
            <a:endParaRPr sz="1400" dirty="0">
              <a:solidFill>
                <a:srgbClr val="434343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434343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5BA97CA-FCA6-4052-8457-E34D444D6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775" y="214091"/>
            <a:ext cx="5186473" cy="13323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442</Words>
  <Application>Microsoft Office PowerPoint</Application>
  <PresentationFormat>Presentación en pantalla (16:9)</PresentationFormat>
  <Paragraphs>39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Open Sans</vt:lpstr>
      <vt:lpstr>Wingdings</vt:lpstr>
      <vt:lpstr>Simple Light</vt:lpstr>
      <vt:lpstr>¿Cómo realizar una propuesta comercial?</vt:lpstr>
      <vt:lpstr>Presentación de PowerPoint</vt:lpstr>
      <vt:lpstr>Presentación de la propuesta</vt:lpstr>
      <vt:lpstr>Proyecto</vt:lpstr>
      <vt:lpstr>Presentación de PowerPoint</vt:lpstr>
      <vt:lpstr>Estructura del equipo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Propuesta Comercial</dc:title>
  <dc:creator>Anderson Ochoa</dc:creator>
  <cp:lastModifiedBy>Lorena Osma</cp:lastModifiedBy>
  <cp:revision>36</cp:revision>
  <dcterms:modified xsi:type="dcterms:W3CDTF">2019-11-05T23:29:37Z</dcterms:modified>
</cp:coreProperties>
</file>