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4"/>
  </p:sldMasterIdLst>
  <p:notesMasterIdLst>
    <p:notesMasterId r:id="rId50"/>
  </p:notesMasterIdLst>
  <p:sldIdLst>
    <p:sldId id="256" r:id="rId5"/>
    <p:sldId id="269" r:id="rId6"/>
    <p:sldId id="1080" r:id="rId7"/>
    <p:sldId id="1042" r:id="rId8"/>
    <p:sldId id="1051" r:id="rId9"/>
    <p:sldId id="1052" r:id="rId10"/>
    <p:sldId id="1053" r:id="rId11"/>
    <p:sldId id="1054" r:id="rId12"/>
    <p:sldId id="1055" r:id="rId13"/>
    <p:sldId id="1056" r:id="rId14"/>
    <p:sldId id="1057" r:id="rId15"/>
    <p:sldId id="1050" r:id="rId16"/>
    <p:sldId id="1043" r:id="rId17"/>
    <p:sldId id="1044" r:id="rId18"/>
    <p:sldId id="1045" r:id="rId19"/>
    <p:sldId id="415" r:id="rId20"/>
    <p:sldId id="1046" r:id="rId21"/>
    <p:sldId id="300" r:id="rId22"/>
    <p:sldId id="299" r:id="rId23"/>
    <p:sldId id="367" r:id="rId24"/>
    <p:sldId id="368" r:id="rId25"/>
    <p:sldId id="413" r:id="rId26"/>
    <p:sldId id="426" r:id="rId27"/>
    <p:sldId id="427" r:id="rId28"/>
    <p:sldId id="1087" r:id="rId29"/>
    <p:sldId id="1088" r:id="rId30"/>
    <p:sldId id="1089" r:id="rId31"/>
    <p:sldId id="1090" r:id="rId32"/>
    <p:sldId id="1105" r:id="rId33"/>
    <p:sldId id="1106" r:id="rId34"/>
    <p:sldId id="1107" r:id="rId35"/>
    <p:sldId id="1108" r:id="rId36"/>
    <p:sldId id="1109" r:id="rId37"/>
    <p:sldId id="1110" r:id="rId38"/>
    <p:sldId id="1111" r:id="rId39"/>
    <p:sldId id="1112" r:id="rId40"/>
    <p:sldId id="1113" r:id="rId41"/>
    <p:sldId id="1114" r:id="rId42"/>
    <p:sldId id="1115" r:id="rId43"/>
    <p:sldId id="1116" r:id="rId44"/>
    <p:sldId id="1117" r:id="rId45"/>
    <p:sldId id="1118" r:id="rId46"/>
    <p:sldId id="1119" r:id="rId47"/>
    <p:sldId id="1120" r:id="rId48"/>
    <p:sldId id="109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26C51-809E-5545-83D7-711142C1DCC4}" v="219" dt="2025-05-21T01:47:12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4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008DA-51A5-46B4-9E41-8BB264DDEF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CO"/>
        </a:p>
      </dgm:t>
    </dgm:pt>
    <dgm:pt modelId="{147DB681-8395-4A83-8357-8F00E2606EC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/>
            <a:t>Para recordar</a:t>
          </a:r>
          <a:endParaRPr lang="es-CO"/>
        </a:p>
      </dgm:t>
    </dgm:pt>
    <dgm:pt modelId="{EAD9D700-BC0F-4E9C-B7E6-0D5589A54CAA}" type="parTrans" cxnId="{A8740B4C-53D3-4F9D-A89F-3D1601F52183}">
      <dgm:prSet/>
      <dgm:spPr/>
      <dgm:t>
        <a:bodyPr/>
        <a:lstStyle/>
        <a:p>
          <a:endParaRPr lang="es-CO"/>
        </a:p>
      </dgm:t>
    </dgm:pt>
    <dgm:pt modelId="{CE8E8A66-351F-4BE0-82EE-B8002C110948}" type="sibTrans" cxnId="{A8740B4C-53D3-4F9D-A89F-3D1601F52183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4048C4C3-B688-4CC7-8893-FAD0C3C4B1C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>
              <a:latin typeface="Tw Cen MT" panose="020B0602020104020603"/>
            </a:rPr>
            <a:t>Práctica</a:t>
          </a:r>
          <a:endParaRPr lang="es-CO"/>
        </a:p>
      </dgm:t>
    </dgm:pt>
    <dgm:pt modelId="{9E241898-9F10-4FE5-ACBF-5DC16376D21C}" type="parTrans" cxnId="{2887DF07-3D91-4FEB-959E-F2E24C18F1EB}">
      <dgm:prSet/>
      <dgm:spPr/>
      <dgm:t>
        <a:bodyPr/>
        <a:lstStyle/>
        <a:p>
          <a:endParaRPr lang="es-CO"/>
        </a:p>
      </dgm:t>
    </dgm:pt>
    <dgm:pt modelId="{CAAF2F10-7D8E-41D3-9DC7-F3C47D981334}" type="sibTrans" cxnId="{2887DF07-3D91-4FEB-959E-F2E24C18F1EB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3DB8EF4F-B702-494B-885A-3848003122B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Entrega evidencia</a:t>
          </a:r>
          <a:endParaRPr lang="es-CO"/>
        </a:p>
      </dgm:t>
    </dgm:pt>
    <dgm:pt modelId="{B8AC4E73-4225-445D-9BFE-C63ECD8CD5F5}" type="parTrans" cxnId="{932C8C1B-CB12-4B04-8869-FE8BA32FA244}">
      <dgm:prSet/>
      <dgm:spPr/>
      <dgm:t>
        <a:bodyPr/>
        <a:lstStyle/>
        <a:p>
          <a:endParaRPr lang="es-CO"/>
        </a:p>
      </dgm:t>
    </dgm:pt>
    <dgm:pt modelId="{28569097-09DF-410F-BC00-7793E923C9B0}" type="sibTrans" cxnId="{932C8C1B-CB12-4B04-8869-FE8BA32FA244}">
      <dgm:prSet/>
      <dgm:spPr/>
      <dgm:t>
        <a:bodyPr/>
        <a:lstStyle/>
        <a:p>
          <a:endParaRPr lang="es-CO"/>
        </a:p>
      </dgm:t>
    </dgm:pt>
    <dgm:pt modelId="{B2F6675B-5FBD-45AF-88DA-9BBB238EB3CA}" type="pres">
      <dgm:prSet presAssocID="{9C6008DA-51A5-46B4-9E41-8BB264DDEFD8}" presName="root" presStyleCnt="0">
        <dgm:presLayoutVars>
          <dgm:dir/>
          <dgm:resizeHandles val="exact"/>
        </dgm:presLayoutVars>
      </dgm:prSet>
      <dgm:spPr/>
    </dgm:pt>
    <dgm:pt modelId="{BDDC56F5-81A6-4C3C-B68D-4D9DE47DDFE3}" type="pres">
      <dgm:prSet presAssocID="{147DB681-8395-4A83-8357-8F00E2606ECB}" presName="compNode" presStyleCnt="0"/>
      <dgm:spPr/>
    </dgm:pt>
    <dgm:pt modelId="{D3D186AA-D5D4-444C-B32C-F60D06E64E2F}" type="pres">
      <dgm:prSet presAssocID="{147DB681-8395-4A83-8357-8F00E2606ECB}" presName="bgRect" presStyleLbl="bgShp" presStyleIdx="0" presStyleCnt="3"/>
      <dgm:spPr/>
    </dgm:pt>
    <dgm:pt modelId="{2176520B-D504-44EA-93E6-474E3B7125A4}" type="pres">
      <dgm:prSet presAssocID="{147DB681-8395-4A83-8357-8F00E2606ECB}" presName="iconRect" presStyleLbl="node1" presStyleIdx="0" presStyleCnt="3" custLinFactNeighborX="4906" custLinFactNeighborY="-45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BA7A5CA-4A25-4B67-BB8D-7226BFFED592}" type="pres">
      <dgm:prSet presAssocID="{147DB681-8395-4A83-8357-8F00E2606ECB}" presName="spaceRect" presStyleCnt="0"/>
      <dgm:spPr/>
    </dgm:pt>
    <dgm:pt modelId="{A12535CF-CC7B-426D-B97C-22D70A694374}" type="pres">
      <dgm:prSet presAssocID="{147DB681-8395-4A83-8357-8F00E2606ECB}" presName="parTx" presStyleLbl="revTx" presStyleIdx="0" presStyleCnt="3">
        <dgm:presLayoutVars>
          <dgm:chMax val="0"/>
          <dgm:chPref val="0"/>
        </dgm:presLayoutVars>
      </dgm:prSet>
      <dgm:spPr/>
    </dgm:pt>
    <dgm:pt modelId="{2B4A4075-5F9D-44AB-ABDA-DB00464536E4}" type="pres">
      <dgm:prSet presAssocID="{CE8E8A66-351F-4BE0-82EE-B8002C110948}" presName="sibTrans" presStyleCnt="0"/>
      <dgm:spPr/>
    </dgm:pt>
    <dgm:pt modelId="{41E47A77-97DA-40A2-A067-EBE2C69D3346}" type="pres">
      <dgm:prSet presAssocID="{4048C4C3-B688-4CC7-8893-FAD0C3C4B1C9}" presName="compNode" presStyleCnt="0"/>
      <dgm:spPr/>
    </dgm:pt>
    <dgm:pt modelId="{88BD8E84-939E-4D8A-BD1E-0D6B555B5B8F}" type="pres">
      <dgm:prSet presAssocID="{4048C4C3-B688-4CC7-8893-FAD0C3C4B1C9}" presName="bgRect" presStyleLbl="bgShp" presStyleIdx="1" presStyleCnt="3"/>
      <dgm:spPr/>
    </dgm:pt>
    <dgm:pt modelId="{2D7B8A3D-2E63-4E5B-B00F-C7101439F2D8}" type="pres">
      <dgm:prSet presAssocID="{4048C4C3-B688-4CC7-8893-FAD0C3C4B1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C11E5A40-81A5-49C5-B0AD-C56978E550B8}" type="pres">
      <dgm:prSet presAssocID="{4048C4C3-B688-4CC7-8893-FAD0C3C4B1C9}" presName="spaceRect" presStyleCnt="0"/>
      <dgm:spPr/>
    </dgm:pt>
    <dgm:pt modelId="{2D0D32CB-E0FB-453F-8122-7623913621C5}" type="pres">
      <dgm:prSet presAssocID="{4048C4C3-B688-4CC7-8893-FAD0C3C4B1C9}" presName="parTx" presStyleLbl="revTx" presStyleIdx="1" presStyleCnt="3">
        <dgm:presLayoutVars>
          <dgm:chMax val="0"/>
          <dgm:chPref val="0"/>
        </dgm:presLayoutVars>
      </dgm:prSet>
      <dgm:spPr/>
    </dgm:pt>
    <dgm:pt modelId="{F1688864-DD39-415A-AE88-8D7D25D2D871}" type="pres">
      <dgm:prSet presAssocID="{CAAF2F10-7D8E-41D3-9DC7-F3C47D981334}" presName="sibTrans" presStyleCnt="0"/>
      <dgm:spPr/>
    </dgm:pt>
    <dgm:pt modelId="{31A410AB-00C1-4814-B51D-7DA3C5FD27D8}" type="pres">
      <dgm:prSet presAssocID="{3DB8EF4F-B702-494B-885A-3848003122B2}" presName="compNode" presStyleCnt="0"/>
      <dgm:spPr/>
    </dgm:pt>
    <dgm:pt modelId="{7846EE4B-3165-4D48-B31E-033F26C91DC0}" type="pres">
      <dgm:prSet presAssocID="{3DB8EF4F-B702-494B-885A-3848003122B2}" presName="bgRect" presStyleLbl="bgShp" presStyleIdx="2" presStyleCnt="3"/>
      <dgm:spPr/>
    </dgm:pt>
    <dgm:pt modelId="{E80D1AD8-44A4-4950-AAB5-2E5F341EEDE1}" type="pres">
      <dgm:prSet presAssocID="{3DB8EF4F-B702-494B-885A-3848003122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o"/>
        </a:ext>
      </dgm:extLst>
    </dgm:pt>
    <dgm:pt modelId="{F2C0E43A-52CD-4456-991C-222753F42187}" type="pres">
      <dgm:prSet presAssocID="{3DB8EF4F-B702-494B-885A-3848003122B2}" presName="spaceRect" presStyleCnt="0"/>
      <dgm:spPr/>
    </dgm:pt>
    <dgm:pt modelId="{115E7847-2CD3-4267-8DE4-1CDBF932B395}" type="pres">
      <dgm:prSet presAssocID="{3DB8EF4F-B702-494B-885A-3848003122B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87DF07-3D91-4FEB-959E-F2E24C18F1EB}" srcId="{9C6008DA-51A5-46B4-9E41-8BB264DDEFD8}" destId="{4048C4C3-B688-4CC7-8893-FAD0C3C4B1C9}" srcOrd="1" destOrd="0" parTransId="{9E241898-9F10-4FE5-ACBF-5DC16376D21C}" sibTransId="{CAAF2F10-7D8E-41D3-9DC7-F3C47D981334}"/>
    <dgm:cxn modelId="{932C8C1B-CB12-4B04-8869-FE8BA32FA244}" srcId="{9C6008DA-51A5-46B4-9E41-8BB264DDEFD8}" destId="{3DB8EF4F-B702-494B-885A-3848003122B2}" srcOrd="2" destOrd="0" parTransId="{B8AC4E73-4225-445D-9BFE-C63ECD8CD5F5}" sibTransId="{28569097-09DF-410F-BC00-7793E923C9B0}"/>
    <dgm:cxn modelId="{3EFCFC2C-FBB6-44F6-ADF0-6E49027E83C1}" type="presOf" srcId="{4048C4C3-B688-4CC7-8893-FAD0C3C4B1C9}" destId="{2D0D32CB-E0FB-453F-8122-7623913621C5}" srcOrd="0" destOrd="0" presId="urn:microsoft.com/office/officeart/2018/2/layout/IconVerticalSolidList"/>
    <dgm:cxn modelId="{A8740B4C-53D3-4F9D-A89F-3D1601F52183}" srcId="{9C6008DA-51A5-46B4-9E41-8BB264DDEFD8}" destId="{147DB681-8395-4A83-8357-8F00E2606ECB}" srcOrd="0" destOrd="0" parTransId="{EAD9D700-BC0F-4E9C-B7E6-0D5589A54CAA}" sibTransId="{CE8E8A66-351F-4BE0-82EE-B8002C110948}"/>
    <dgm:cxn modelId="{63703F58-61BC-4C74-9FE6-F14E37ABDADF}" type="presOf" srcId="{3DB8EF4F-B702-494B-885A-3848003122B2}" destId="{115E7847-2CD3-4267-8DE4-1CDBF932B395}" srcOrd="0" destOrd="0" presId="urn:microsoft.com/office/officeart/2018/2/layout/IconVerticalSolidList"/>
    <dgm:cxn modelId="{514E82E4-CA3D-433B-8CE8-46699894B6D1}" type="presOf" srcId="{9C6008DA-51A5-46B4-9E41-8BB264DDEFD8}" destId="{B2F6675B-5FBD-45AF-88DA-9BBB238EB3CA}" srcOrd="0" destOrd="0" presId="urn:microsoft.com/office/officeart/2018/2/layout/IconVerticalSolidList"/>
    <dgm:cxn modelId="{AAA213F5-3189-4448-B7D2-0F2A825F1599}" type="presOf" srcId="{147DB681-8395-4A83-8357-8F00E2606ECB}" destId="{A12535CF-CC7B-426D-B97C-22D70A694374}" srcOrd="0" destOrd="0" presId="urn:microsoft.com/office/officeart/2018/2/layout/IconVerticalSolidList"/>
    <dgm:cxn modelId="{3CABF559-7FBC-459C-968E-D4AAECE39C15}" type="presParOf" srcId="{B2F6675B-5FBD-45AF-88DA-9BBB238EB3CA}" destId="{BDDC56F5-81A6-4C3C-B68D-4D9DE47DDFE3}" srcOrd="0" destOrd="0" presId="urn:microsoft.com/office/officeart/2018/2/layout/IconVerticalSolidList"/>
    <dgm:cxn modelId="{1B84A559-E795-436A-B789-4C9F17B9699C}" type="presParOf" srcId="{BDDC56F5-81A6-4C3C-B68D-4D9DE47DDFE3}" destId="{D3D186AA-D5D4-444C-B32C-F60D06E64E2F}" srcOrd="0" destOrd="0" presId="urn:microsoft.com/office/officeart/2018/2/layout/IconVerticalSolidList"/>
    <dgm:cxn modelId="{9686183A-1EAB-4265-8F01-5EAFE4BB3495}" type="presParOf" srcId="{BDDC56F5-81A6-4C3C-B68D-4D9DE47DDFE3}" destId="{2176520B-D504-44EA-93E6-474E3B7125A4}" srcOrd="1" destOrd="0" presId="urn:microsoft.com/office/officeart/2018/2/layout/IconVerticalSolidList"/>
    <dgm:cxn modelId="{62C4185F-5383-4367-B381-31D02674BDC2}" type="presParOf" srcId="{BDDC56F5-81A6-4C3C-B68D-4D9DE47DDFE3}" destId="{FBA7A5CA-4A25-4B67-BB8D-7226BFFED592}" srcOrd="2" destOrd="0" presId="urn:microsoft.com/office/officeart/2018/2/layout/IconVerticalSolidList"/>
    <dgm:cxn modelId="{9B174BD4-3FFA-4982-93B2-A1B9D9630F93}" type="presParOf" srcId="{BDDC56F5-81A6-4C3C-B68D-4D9DE47DDFE3}" destId="{A12535CF-CC7B-426D-B97C-22D70A694374}" srcOrd="3" destOrd="0" presId="urn:microsoft.com/office/officeart/2018/2/layout/IconVerticalSolidList"/>
    <dgm:cxn modelId="{B681891D-93A8-435F-97BE-B49E45DFFF63}" type="presParOf" srcId="{B2F6675B-5FBD-45AF-88DA-9BBB238EB3CA}" destId="{2B4A4075-5F9D-44AB-ABDA-DB00464536E4}" srcOrd="1" destOrd="0" presId="urn:microsoft.com/office/officeart/2018/2/layout/IconVerticalSolidList"/>
    <dgm:cxn modelId="{069CF684-05D7-4B98-9D58-B65D6DE1D68E}" type="presParOf" srcId="{B2F6675B-5FBD-45AF-88DA-9BBB238EB3CA}" destId="{41E47A77-97DA-40A2-A067-EBE2C69D3346}" srcOrd="2" destOrd="0" presId="urn:microsoft.com/office/officeart/2018/2/layout/IconVerticalSolidList"/>
    <dgm:cxn modelId="{67BF1E02-6133-47FA-9CFA-2B25C3C48BDE}" type="presParOf" srcId="{41E47A77-97DA-40A2-A067-EBE2C69D3346}" destId="{88BD8E84-939E-4D8A-BD1E-0D6B555B5B8F}" srcOrd="0" destOrd="0" presId="urn:microsoft.com/office/officeart/2018/2/layout/IconVerticalSolidList"/>
    <dgm:cxn modelId="{1BEFE5C9-D56A-4033-AAAC-400CC30F9270}" type="presParOf" srcId="{41E47A77-97DA-40A2-A067-EBE2C69D3346}" destId="{2D7B8A3D-2E63-4E5B-B00F-C7101439F2D8}" srcOrd="1" destOrd="0" presId="urn:microsoft.com/office/officeart/2018/2/layout/IconVerticalSolidList"/>
    <dgm:cxn modelId="{E8AD6F35-F6F7-42D8-9A4E-FB1917828EFD}" type="presParOf" srcId="{41E47A77-97DA-40A2-A067-EBE2C69D3346}" destId="{C11E5A40-81A5-49C5-B0AD-C56978E550B8}" srcOrd="2" destOrd="0" presId="urn:microsoft.com/office/officeart/2018/2/layout/IconVerticalSolidList"/>
    <dgm:cxn modelId="{83791E14-E90B-4CEF-9508-B3B9E16C2E1B}" type="presParOf" srcId="{41E47A77-97DA-40A2-A067-EBE2C69D3346}" destId="{2D0D32CB-E0FB-453F-8122-7623913621C5}" srcOrd="3" destOrd="0" presId="urn:microsoft.com/office/officeart/2018/2/layout/IconVerticalSolidList"/>
    <dgm:cxn modelId="{773D2112-80C5-4F3F-A356-90C4F4B55EBE}" type="presParOf" srcId="{B2F6675B-5FBD-45AF-88DA-9BBB238EB3CA}" destId="{F1688864-DD39-415A-AE88-8D7D25D2D871}" srcOrd="3" destOrd="0" presId="urn:microsoft.com/office/officeart/2018/2/layout/IconVerticalSolidList"/>
    <dgm:cxn modelId="{C7AEB063-AB42-4FC6-8B32-466CB8B5BC7E}" type="presParOf" srcId="{B2F6675B-5FBD-45AF-88DA-9BBB238EB3CA}" destId="{31A410AB-00C1-4814-B51D-7DA3C5FD27D8}" srcOrd="4" destOrd="0" presId="urn:microsoft.com/office/officeart/2018/2/layout/IconVerticalSolidList"/>
    <dgm:cxn modelId="{AC537148-17F4-4707-AD35-8A32302EB157}" type="presParOf" srcId="{31A410AB-00C1-4814-B51D-7DA3C5FD27D8}" destId="{7846EE4B-3165-4D48-B31E-033F26C91DC0}" srcOrd="0" destOrd="0" presId="urn:microsoft.com/office/officeart/2018/2/layout/IconVerticalSolidList"/>
    <dgm:cxn modelId="{D1BF9B77-08CC-468D-95A3-7CFCD803143E}" type="presParOf" srcId="{31A410AB-00C1-4814-B51D-7DA3C5FD27D8}" destId="{E80D1AD8-44A4-4950-AAB5-2E5F341EEDE1}" srcOrd="1" destOrd="0" presId="urn:microsoft.com/office/officeart/2018/2/layout/IconVerticalSolidList"/>
    <dgm:cxn modelId="{E7C2BF9C-ED83-472F-AD20-202C074AAE55}" type="presParOf" srcId="{31A410AB-00C1-4814-B51D-7DA3C5FD27D8}" destId="{F2C0E43A-52CD-4456-991C-222753F42187}" srcOrd="2" destOrd="0" presId="urn:microsoft.com/office/officeart/2018/2/layout/IconVerticalSolidList"/>
    <dgm:cxn modelId="{3D980EFB-C4FD-408F-B015-F481A45F2807}" type="presParOf" srcId="{31A410AB-00C1-4814-B51D-7DA3C5FD27D8}" destId="{115E7847-2CD3-4267-8DE4-1CDBF932B3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008DA-51A5-46B4-9E41-8BB264DDEF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CO"/>
        </a:p>
      </dgm:t>
    </dgm:pt>
    <dgm:pt modelId="{147DB681-8395-4A83-8357-8F00E2606EC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Este es un taller sobre el uso del software y no pretende discutir en profundidad los modelos o algoritmos</a:t>
          </a:r>
          <a:endParaRPr lang="es-CO"/>
        </a:p>
      </dgm:t>
    </dgm:pt>
    <dgm:pt modelId="{EAD9D700-BC0F-4E9C-B7E6-0D5589A54CAA}" type="parTrans" cxnId="{A8740B4C-53D3-4F9D-A89F-3D1601F52183}">
      <dgm:prSet/>
      <dgm:spPr/>
      <dgm:t>
        <a:bodyPr/>
        <a:lstStyle/>
        <a:p>
          <a:endParaRPr lang="es-CO"/>
        </a:p>
      </dgm:t>
    </dgm:pt>
    <dgm:pt modelId="{CE8E8A66-351F-4BE0-82EE-B8002C110948}" type="sibTrans" cxnId="{A8740B4C-53D3-4F9D-A89F-3D1601F52183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B2F6675B-5FBD-45AF-88DA-9BBB238EB3CA}" type="pres">
      <dgm:prSet presAssocID="{9C6008DA-51A5-46B4-9E41-8BB264DDEFD8}" presName="root" presStyleCnt="0">
        <dgm:presLayoutVars>
          <dgm:dir/>
          <dgm:resizeHandles val="exact"/>
        </dgm:presLayoutVars>
      </dgm:prSet>
      <dgm:spPr/>
    </dgm:pt>
    <dgm:pt modelId="{BDDC56F5-81A6-4C3C-B68D-4D9DE47DDFE3}" type="pres">
      <dgm:prSet presAssocID="{147DB681-8395-4A83-8357-8F00E2606ECB}" presName="compNode" presStyleCnt="0"/>
      <dgm:spPr/>
    </dgm:pt>
    <dgm:pt modelId="{D3D186AA-D5D4-444C-B32C-F60D06E64E2F}" type="pres">
      <dgm:prSet presAssocID="{147DB681-8395-4A83-8357-8F00E2606ECB}" presName="bgRect" presStyleLbl="bgShp" presStyleIdx="0" presStyleCnt="1"/>
      <dgm:spPr/>
    </dgm:pt>
    <dgm:pt modelId="{2176520B-D504-44EA-93E6-474E3B7125A4}" type="pres">
      <dgm:prSet presAssocID="{147DB681-8395-4A83-8357-8F00E2606ECB}" presName="iconRect" presStyleLbl="node1" presStyleIdx="0" presStyleCnt="1" custLinFactNeighborX="4906" custLinFactNeighborY="-45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BA7A5CA-4A25-4B67-BB8D-7226BFFED592}" type="pres">
      <dgm:prSet presAssocID="{147DB681-8395-4A83-8357-8F00E2606ECB}" presName="spaceRect" presStyleCnt="0"/>
      <dgm:spPr/>
    </dgm:pt>
    <dgm:pt modelId="{A12535CF-CC7B-426D-B97C-22D70A694374}" type="pres">
      <dgm:prSet presAssocID="{147DB681-8395-4A83-8357-8F00E2606ECB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A8740B4C-53D3-4F9D-A89F-3D1601F52183}" srcId="{9C6008DA-51A5-46B4-9E41-8BB264DDEFD8}" destId="{147DB681-8395-4A83-8357-8F00E2606ECB}" srcOrd="0" destOrd="0" parTransId="{EAD9D700-BC0F-4E9C-B7E6-0D5589A54CAA}" sibTransId="{CE8E8A66-351F-4BE0-82EE-B8002C110948}"/>
    <dgm:cxn modelId="{514E82E4-CA3D-433B-8CE8-46699894B6D1}" type="presOf" srcId="{9C6008DA-51A5-46B4-9E41-8BB264DDEFD8}" destId="{B2F6675B-5FBD-45AF-88DA-9BBB238EB3CA}" srcOrd="0" destOrd="0" presId="urn:microsoft.com/office/officeart/2018/2/layout/IconVerticalSolidList"/>
    <dgm:cxn modelId="{AAA213F5-3189-4448-B7D2-0F2A825F1599}" type="presOf" srcId="{147DB681-8395-4A83-8357-8F00E2606ECB}" destId="{A12535CF-CC7B-426D-B97C-22D70A694374}" srcOrd="0" destOrd="0" presId="urn:microsoft.com/office/officeart/2018/2/layout/IconVerticalSolidList"/>
    <dgm:cxn modelId="{3CABF559-7FBC-459C-968E-D4AAECE39C15}" type="presParOf" srcId="{B2F6675B-5FBD-45AF-88DA-9BBB238EB3CA}" destId="{BDDC56F5-81A6-4C3C-B68D-4D9DE47DDFE3}" srcOrd="0" destOrd="0" presId="urn:microsoft.com/office/officeart/2018/2/layout/IconVerticalSolidList"/>
    <dgm:cxn modelId="{1B84A559-E795-436A-B789-4C9F17B9699C}" type="presParOf" srcId="{BDDC56F5-81A6-4C3C-B68D-4D9DE47DDFE3}" destId="{D3D186AA-D5D4-444C-B32C-F60D06E64E2F}" srcOrd="0" destOrd="0" presId="urn:microsoft.com/office/officeart/2018/2/layout/IconVerticalSolidList"/>
    <dgm:cxn modelId="{9686183A-1EAB-4265-8F01-5EAFE4BB3495}" type="presParOf" srcId="{BDDC56F5-81A6-4C3C-B68D-4D9DE47DDFE3}" destId="{2176520B-D504-44EA-93E6-474E3B7125A4}" srcOrd="1" destOrd="0" presId="urn:microsoft.com/office/officeart/2018/2/layout/IconVerticalSolidList"/>
    <dgm:cxn modelId="{62C4185F-5383-4367-B381-31D02674BDC2}" type="presParOf" srcId="{BDDC56F5-81A6-4C3C-B68D-4D9DE47DDFE3}" destId="{FBA7A5CA-4A25-4B67-BB8D-7226BFFED592}" srcOrd="2" destOrd="0" presId="urn:microsoft.com/office/officeart/2018/2/layout/IconVerticalSolidList"/>
    <dgm:cxn modelId="{9B174BD4-3FFA-4982-93B2-A1B9D9630F93}" type="presParOf" srcId="{BDDC56F5-81A6-4C3C-B68D-4D9DE47DDFE3}" destId="{A12535CF-CC7B-426D-B97C-22D70A6943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34F62-A5FE-4DED-9301-1C4ED02E538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s-CO"/>
        </a:p>
      </dgm:t>
    </dgm:pt>
    <dgm:pt modelId="{AAABDD3A-8ADD-4A65-85A4-30A776E09DB4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O"/>
            <a:t>Rai </a:t>
          </a:r>
          <a:r>
            <a:rPr lang="es-CO" i="1"/>
            <a:t>et al.</a:t>
          </a:r>
          <a:r>
            <a:rPr lang="es-CO"/>
            <a:t> (2019) </a:t>
          </a:r>
        </a:p>
      </dgm:t>
    </dgm:pt>
    <dgm:pt modelId="{2670B73E-2A0B-42CE-8496-BA9457A48ACC}" type="parTrans" cxnId="{12A640B9-BA3E-45C0-B2E9-3E185FFD88B1}">
      <dgm:prSet/>
      <dgm:spPr/>
      <dgm:t>
        <a:bodyPr/>
        <a:lstStyle/>
        <a:p>
          <a:endParaRPr lang="es-CO"/>
        </a:p>
      </dgm:t>
    </dgm:pt>
    <dgm:pt modelId="{4B52EE07-71B5-4895-A323-F57A8B6B257F}" type="sibTrans" cxnId="{12A640B9-BA3E-45C0-B2E9-3E185FFD88B1}">
      <dgm:prSet/>
      <dgm:spPr/>
      <dgm:t>
        <a:bodyPr/>
        <a:lstStyle/>
        <a:p>
          <a:endParaRPr lang="es-CO"/>
        </a:p>
      </dgm:t>
    </dgm:pt>
    <dgm:pt modelId="{7C0B5484-774E-41CC-9BE4-1F168E8887A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/>
            <a:t>“La capacidad de una máquina para realizar funciones cognitivas que asociamos con la mente humana, como percibir, razonar, aprender, interactuar con el entorno, resolver problemas, tomar decisiones e incluso demostrar creatividad”</a:t>
          </a:r>
        </a:p>
      </dgm:t>
    </dgm:pt>
    <dgm:pt modelId="{A025AFA0-C0CF-495E-9E4C-54638286E7FA}" type="parTrans" cxnId="{A910C93A-C6F1-43BB-B829-E0851D5D67A3}">
      <dgm:prSet/>
      <dgm:spPr/>
      <dgm:t>
        <a:bodyPr/>
        <a:lstStyle/>
        <a:p>
          <a:endParaRPr lang="es-CO"/>
        </a:p>
      </dgm:t>
    </dgm:pt>
    <dgm:pt modelId="{44C3C295-CC94-49A3-8FA1-430ED978533B}" type="sibTrans" cxnId="{A910C93A-C6F1-43BB-B829-E0851D5D67A3}">
      <dgm:prSet/>
      <dgm:spPr/>
      <dgm:t>
        <a:bodyPr/>
        <a:lstStyle/>
        <a:p>
          <a:endParaRPr lang="es-CO"/>
        </a:p>
      </dgm:t>
    </dgm:pt>
    <dgm:pt modelId="{126810E6-7A9C-43CD-92A2-B045EBEE6EF9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IBM</a:t>
          </a:r>
          <a:endParaRPr lang="es-CO"/>
        </a:p>
      </dgm:t>
    </dgm:pt>
    <dgm:pt modelId="{78993D74-8AD4-4F48-BAEC-56F8E648C7A9}" type="parTrans" cxnId="{9F8F6D14-3012-42F6-8033-2DB898B0B8EC}">
      <dgm:prSet/>
      <dgm:spPr/>
      <dgm:t>
        <a:bodyPr/>
        <a:lstStyle/>
        <a:p>
          <a:endParaRPr lang="es-CO"/>
        </a:p>
      </dgm:t>
    </dgm:pt>
    <dgm:pt modelId="{953AD295-3C91-42BF-BFF0-BC62327855D3}" type="sibTrans" cxnId="{9F8F6D14-3012-42F6-8033-2DB898B0B8EC}">
      <dgm:prSet/>
      <dgm:spPr/>
      <dgm:t>
        <a:bodyPr/>
        <a:lstStyle/>
        <a:p>
          <a:endParaRPr lang="es-CO"/>
        </a:p>
      </dgm:t>
    </dgm:pt>
    <dgm:pt modelId="{A3048C2E-963F-4779-BB57-E502BA1BF44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/>
            <a:t>Simulación de procesos de inteligencia humana por parte de máquinas, que incluyen el aprendizaje (la adquisición de información y reglas para el uso de la información), el razonamiento (uso de reglas para llegar a conclusiones aproximadas o definitivas) y la autocorrección</a:t>
          </a:r>
        </a:p>
      </dgm:t>
    </dgm:pt>
    <dgm:pt modelId="{E56FF486-4C01-4BE8-8DBC-B7B9E2F52D68}" type="parTrans" cxnId="{C627200A-62F4-45D6-AEAC-31419418DDB0}">
      <dgm:prSet/>
      <dgm:spPr/>
      <dgm:t>
        <a:bodyPr/>
        <a:lstStyle/>
        <a:p>
          <a:endParaRPr lang="es-CO"/>
        </a:p>
      </dgm:t>
    </dgm:pt>
    <dgm:pt modelId="{0EDEAA9A-0F6B-4B65-ACD1-F12B07375C87}" type="sibTrans" cxnId="{C627200A-62F4-45D6-AEAC-31419418DDB0}">
      <dgm:prSet/>
      <dgm:spPr/>
      <dgm:t>
        <a:bodyPr/>
        <a:lstStyle/>
        <a:p>
          <a:endParaRPr lang="es-CO"/>
        </a:p>
      </dgm:t>
    </dgm:pt>
    <dgm:pt modelId="{2ECE993A-340B-4E25-81CD-577A7919027A}" type="pres">
      <dgm:prSet presAssocID="{90534F62-A5FE-4DED-9301-1C4ED02E538B}" presName="root" presStyleCnt="0">
        <dgm:presLayoutVars>
          <dgm:dir/>
          <dgm:resizeHandles val="exact"/>
        </dgm:presLayoutVars>
      </dgm:prSet>
      <dgm:spPr/>
    </dgm:pt>
    <dgm:pt modelId="{733383D7-C0DC-41DF-A096-0FA083FA7077}" type="pres">
      <dgm:prSet presAssocID="{AAABDD3A-8ADD-4A65-85A4-30A776E09DB4}" presName="compNode" presStyleCnt="0"/>
      <dgm:spPr/>
    </dgm:pt>
    <dgm:pt modelId="{A7D645D5-3EA8-4906-BB23-C3F94F1099E4}" type="pres">
      <dgm:prSet presAssocID="{AAABDD3A-8ADD-4A65-85A4-30A776E09D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0E54DB9F-0DDB-4B2A-9C21-DBBB1EC56780}" type="pres">
      <dgm:prSet presAssocID="{AAABDD3A-8ADD-4A65-85A4-30A776E09DB4}" presName="iconSpace" presStyleCnt="0"/>
      <dgm:spPr/>
    </dgm:pt>
    <dgm:pt modelId="{3E547A93-C1E6-44DE-AB64-0095891EBA9C}" type="pres">
      <dgm:prSet presAssocID="{AAABDD3A-8ADD-4A65-85A4-30A776E09DB4}" presName="parTx" presStyleLbl="revTx" presStyleIdx="0" presStyleCnt="4">
        <dgm:presLayoutVars>
          <dgm:chMax val="0"/>
          <dgm:chPref val="0"/>
        </dgm:presLayoutVars>
      </dgm:prSet>
      <dgm:spPr/>
    </dgm:pt>
    <dgm:pt modelId="{4F39727B-ABE9-4214-B103-5BFBE2BBC336}" type="pres">
      <dgm:prSet presAssocID="{AAABDD3A-8ADD-4A65-85A4-30A776E09DB4}" presName="txSpace" presStyleCnt="0"/>
      <dgm:spPr/>
    </dgm:pt>
    <dgm:pt modelId="{D29F0FC9-775D-4684-9EB0-D1F3C5A81D11}" type="pres">
      <dgm:prSet presAssocID="{AAABDD3A-8ADD-4A65-85A4-30A776E09DB4}" presName="desTx" presStyleLbl="revTx" presStyleIdx="1" presStyleCnt="4">
        <dgm:presLayoutVars/>
      </dgm:prSet>
      <dgm:spPr/>
    </dgm:pt>
    <dgm:pt modelId="{7BA3A992-A401-4EAD-B9F4-8E5E56DE1323}" type="pres">
      <dgm:prSet presAssocID="{4B52EE07-71B5-4895-A323-F57A8B6B257F}" presName="sibTrans" presStyleCnt="0"/>
      <dgm:spPr/>
    </dgm:pt>
    <dgm:pt modelId="{91C0242F-45AB-4CED-B5C2-7654EE09E6D8}" type="pres">
      <dgm:prSet presAssocID="{126810E6-7A9C-43CD-92A2-B045EBEE6EF9}" presName="compNode" presStyleCnt="0"/>
      <dgm:spPr/>
    </dgm:pt>
    <dgm:pt modelId="{D618F43E-C79E-4E88-9A76-8B85F27B0BF9}" type="pres">
      <dgm:prSet presAssocID="{126810E6-7A9C-43CD-92A2-B045EBEE6EF9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ador"/>
        </a:ext>
      </dgm:extLst>
    </dgm:pt>
    <dgm:pt modelId="{2601F390-4673-41B1-AE77-839FD01D64CE}" type="pres">
      <dgm:prSet presAssocID="{126810E6-7A9C-43CD-92A2-B045EBEE6EF9}" presName="iconSpace" presStyleCnt="0"/>
      <dgm:spPr/>
    </dgm:pt>
    <dgm:pt modelId="{09D9A964-66BF-48E6-B447-3A20BFF666ED}" type="pres">
      <dgm:prSet presAssocID="{126810E6-7A9C-43CD-92A2-B045EBEE6EF9}" presName="parTx" presStyleLbl="revTx" presStyleIdx="2" presStyleCnt="4">
        <dgm:presLayoutVars>
          <dgm:chMax val="0"/>
          <dgm:chPref val="0"/>
        </dgm:presLayoutVars>
      </dgm:prSet>
      <dgm:spPr/>
    </dgm:pt>
    <dgm:pt modelId="{448202E5-E905-4F4F-8D4D-621FC286B0FF}" type="pres">
      <dgm:prSet presAssocID="{126810E6-7A9C-43CD-92A2-B045EBEE6EF9}" presName="txSpace" presStyleCnt="0"/>
      <dgm:spPr/>
    </dgm:pt>
    <dgm:pt modelId="{18DA19D5-2DD8-4F4B-A6AA-8198E5EC4F58}" type="pres">
      <dgm:prSet presAssocID="{126810E6-7A9C-43CD-92A2-B045EBEE6EF9}" presName="desTx" presStyleLbl="revTx" presStyleIdx="3" presStyleCnt="4">
        <dgm:presLayoutVars/>
      </dgm:prSet>
      <dgm:spPr/>
    </dgm:pt>
  </dgm:ptLst>
  <dgm:cxnLst>
    <dgm:cxn modelId="{C9C61A03-DF69-491C-86EE-505E2D811561}" type="presOf" srcId="{126810E6-7A9C-43CD-92A2-B045EBEE6EF9}" destId="{09D9A964-66BF-48E6-B447-3A20BFF666ED}" srcOrd="0" destOrd="0" presId="urn:microsoft.com/office/officeart/2018/5/layout/CenteredIconLabelDescriptionList"/>
    <dgm:cxn modelId="{C627200A-62F4-45D6-AEAC-31419418DDB0}" srcId="{126810E6-7A9C-43CD-92A2-B045EBEE6EF9}" destId="{A3048C2E-963F-4779-BB57-E502BA1BF44C}" srcOrd="0" destOrd="0" parTransId="{E56FF486-4C01-4BE8-8DBC-B7B9E2F52D68}" sibTransId="{0EDEAA9A-0F6B-4B65-ACD1-F12B07375C87}"/>
    <dgm:cxn modelId="{9F8F6D14-3012-42F6-8033-2DB898B0B8EC}" srcId="{90534F62-A5FE-4DED-9301-1C4ED02E538B}" destId="{126810E6-7A9C-43CD-92A2-B045EBEE6EF9}" srcOrd="1" destOrd="0" parTransId="{78993D74-8AD4-4F48-BAEC-56F8E648C7A9}" sibTransId="{953AD295-3C91-42BF-BFF0-BC62327855D3}"/>
    <dgm:cxn modelId="{A910C93A-C6F1-43BB-B829-E0851D5D67A3}" srcId="{AAABDD3A-8ADD-4A65-85A4-30A776E09DB4}" destId="{7C0B5484-774E-41CC-9BE4-1F168E8887A3}" srcOrd="0" destOrd="0" parTransId="{A025AFA0-C0CF-495E-9E4C-54638286E7FA}" sibTransId="{44C3C295-CC94-49A3-8FA1-430ED978533B}"/>
    <dgm:cxn modelId="{13A2524D-DC86-4CBD-82C7-9A18CA1D578D}" type="presOf" srcId="{7C0B5484-774E-41CC-9BE4-1F168E8887A3}" destId="{D29F0FC9-775D-4684-9EB0-D1F3C5A81D11}" srcOrd="0" destOrd="0" presId="urn:microsoft.com/office/officeart/2018/5/layout/CenteredIconLabelDescriptionList"/>
    <dgm:cxn modelId="{3B388A98-6F09-4441-BD98-65460AA2A09F}" type="presOf" srcId="{90534F62-A5FE-4DED-9301-1C4ED02E538B}" destId="{2ECE993A-340B-4E25-81CD-577A7919027A}" srcOrd="0" destOrd="0" presId="urn:microsoft.com/office/officeart/2018/5/layout/CenteredIconLabelDescriptionList"/>
    <dgm:cxn modelId="{12A640B9-BA3E-45C0-B2E9-3E185FFD88B1}" srcId="{90534F62-A5FE-4DED-9301-1C4ED02E538B}" destId="{AAABDD3A-8ADD-4A65-85A4-30A776E09DB4}" srcOrd="0" destOrd="0" parTransId="{2670B73E-2A0B-42CE-8496-BA9457A48ACC}" sibTransId="{4B52EE07-71B5-4895-A323-F57A8B6B257F}"/>
    <dgm:cxn modelId="{CCCC5CD1-043F-44A8-A323-D3865B8FAF8B}" type="presOf" srcId="{A3048C2E-963F-4779-BB57-E502BA1BF44C}" destId="{18DA19D5-2DD8-4F4B-A6AA-8198E5EC4F58}" srcOrd="0" destOrd="0" presId="urn:microsoft.com/office/officeart/2018/5/layout/CenteredIconLabelDescriptionList"/>
    <dgm:cxn modelId="{E23F7FF2-2C25-4444-8769-08E5E0698FF6}" type="presOf" srcId="{AAABDD3A-8ADD-4A65-85A4-30A776E09DB4}" destId="{3E547A93-C1E6-44DE-AB64-0095891EBA9C}" srcOrd="0" destOrd="0" presId="urn:microsoft.com/office/officeart/2018/5/layout/CenteredIconLabelDescriptionList"/>
    <dgm:cxn modelId="{5208BE07-E24A-44E0-817B-3F32968197B1}" type="presParOf" srcId="{2ECE993A-340B-4E25-81CD-577A7919027A}" destId="{733383D7-C0DC-41DF-A096-0FA083FA7077}" srcOrd="0" destOrd="0" presId="urn:microsoft.com/office/officeart/2018/5/layout/CenteredIconLabelDescriptionList"/>
    <dgm:cxn modelId="{60520CE2-FFD8-441C-8CE6-0E92AA29FBCA}" type="presParOf" srcId="{733383D7-C0DC-41DF-A096-0FA083FA7077}" destId="{A7D645D5-3EA8-4906-BB23-C3F94F1099E4}" srcOrd="0" destOrd="0" presId="urn:microsoft.com/office/officeart/2018/5/layout/CenteredIconLabelDescriptionList"/>
    <dgm:cxn modelId="{12DB9A64-3347-4F1E-B4BD-1CD3751E72CF}" type="presParOf" srcId="{733383D7-C0DC-41DF-A096-0FA083FA7077}" destId="{0E54DB9F-0DDB-4B2A-9C21-DBBB1EC56780}" srcOrd="1" destOrd="0" presId="urn:microsoft.com/office/officeart/2018/5/layout/CenteredIconLabelDescriptionList"/>
    <dgm:cxn modelId="{00444661-F4FA-4880-BD81-EDB916C1A130}" type="presParOf" srcId="{733383D7-C0DC-41DF-A096-0FA083FA7077}" destId="{3E547A93-C1E6-44DE-AB64-0095891EBA9C}" srcOrd="2" destOrd="0" presId="urn:microsoft.com/office/officeart/2018/5/layout/CenteredIconLabelDescriptionList"/>
    <dgm:cxn modelId="{00D42CF0-546B-437B-8CF9-B703262A25AE}" type="presParOf" srcId="{733383D7-C0DC-41DF-A096-0FA083FA7077}" destId="{4F39727B-ABE9-4214-B103-5BFBE2BBC336}" srcOrd="3" destOrd="0" presId="urn:microsoft.com/office/officeart/2018/5/layout/CenteredIconLabelDescriptionList"/>
    <dgm:cxn modelId="{4CE3DD65-C34B-446E-B04F-837484A37D7A}" type="presParOf" srcId="{733383D7-C0DC-41DF-A096-0FA083FA7077}" destId="{D29F0FC9-775D-4684-9EB0-D1F3C5A81D11}" srcOrd="4" destOrd="0" presId="urn:microsoft.com/office/officeart/2018/5/layout/CenteredIconLabelDescriptionList"/>
    <dgm:cxn modelId="{5F766291-D559-492E-BD9F-50E2F253EB14}" type="presParOf" srcId="{2ECE993A-340B-4E25-81CD-577A7919027A}" destId="{7BA3A992-A401-4EAD-B9F4-8E5E56DE1323}" srcOrd="1" destOrd="0" presId="urn:microsoft.com/office/officeart/2018/5/layout/CenteredIconLabelDescriptionList"/>
    <dgm:cxn modelId="{FACCF5EB-DA54-4C6E-9947-BCE8CCBFC673}" type="presParOf" srcId="{2ECE993A-340B-4E25-81CD-577A7919027A}" destId="{91C0242F-45AB-4CED-B5C2-7654EE09E6D8}" srcOrd="2" destOrd="0" presId="urn:microsoft.com/office/officeart/2018/5/layout/CenteredIconLabelDescriptionList"/>
    <dgm:cxn modelId="{5FDE9F79-93A9-4073-9409-07BA3B0D3FB4}" type="presParOf" srcId="{91C0242F-45AB-4CED-B5C2-7654EE09E6D8}" destId="{D618F43E-C79E-4E88-9A76-8B85F27B0BF9}" srcOrd="0" destOrd="0" presId="urn:microsoft.com/office/officeart/2018/5/layout/CenteredIconLabelDescriptionList"/>
    <dgm:cxn modelId="{99DF837F-C285-49E5-9989-516A26EDAA82}" type="presParOf" srcId="{91C0242F-45AB-4CED-B5C2-7654EE09E6D8}" destId="{2601F390-4673-41B1-AE77-839FD01D64CE}" srcOrd="1" destOrd="0" presId="urn:microsoft.com/office/officeart/2018/5/layout/CenteredIconLabelDescriptionList"/>
    <dgm:cxn modelId="{BD8AF17B-5D7C-41FD-B992-3B508BAE51ED}" type="presParOf" srcId="{91C0242F-45AB-4CED-B5C2-7654EE09E6D8}" destId="{09D9A964-66BF-48E6-B447-3A20BFF666ED}" srcOrd="2" destOrd="0" presId="urn:microsoft.com/office/officeart/2018/5/layout/CenteredIconLabelDescriptionList"/>
    <dgm:cxn modelId="{6D996076-46B7-4644-9E97-191E599E99B2}" type="presParOf" srcId="{91C0242F-45AB-4CED-B5C2-7654EE09E6D8}" destId="{448202E5-E905-4F4F-8D4D-621FC286B0FF}" srcOrd="3" destOrd="0" presId="urn:microsoft.com/office/officeart/2018/5/layout/CenteredIconLabelDescriptionList"/>
    <dgm:cxn modelId="{E5792A72-A333-400C-A68E-5E4951128A51}" type="presParOf" srcId="{91C0242F-45AB-4CED-B5C2-7654EE09E6D8}" destId="{18DA19D5-2DD8-4F4B-A6AA-8198E5EC4F5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EAAED-5871-4A06-B9BB-D9BF9EF6EA04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F7654B9E-1E70-4EC9-B574-D9A973BC1083}">
      <dgm:prSet phldrT="[Texto]"/>
      <dgm:spPr/>
      <dgm:t>
        <a:bodyPr/>
        <a:lstStyle/>
        <a:p>
          <a:r>
            <a:rPr lang="es-CO" b="0" i="0"/>
            <a:t>“La inteligencia artificial (</a:t>
          </a:r>
          <a:r>
            <a:rPr lang="es-CO" b="0" i="0" err="1"/>
            <a:t>IA</a:t>
          </a:r>
          <a:r>
            <a:rPr lang="es-CO" b="0" i="0"/>
            <a:t>) fuerte, también conocida como inteligencia artificial general (</a:t>
          </a:r>
          <a:r>
            <a:rPr lang="es-CO" b="0" i="0" err="1"/>
            <a:t>IAG</a:t>
          </a:r>
          <a:r>
            <a:rPr lang="es-CO" b="0" i="0"/>
            <a:t>) o </a:t>
          </a:r>
          <a:r>
            <a:rPr lang="es-CO" b="0" i="0" err="1"/>
            <a:t>IA</a:t>
          </a:r>
          <a:r>
            <a:rPr lang="es-CO" b="0" i="0"/>
            <a:t> general, es una forma teórica de </a:t>
          </a:r>
          <a:r>
            <a:rPr lang="es-CO" b="0" i="0" err="1"/>
            <a:t>IA</a:t>
          </a:r>
          <a:r>
            <a:rPr lang="es-CO" b="0" i="0"/>
            <a:t> utilizada para describir una mentalidad determinada de desarrollo de </a:t>
          </a:r>
          <a:r>
            <a:rPr lang="es-CO" b="0" i="0" err="1"/>
            <a:t>IA</a:t>
          </a:r>
          <a:r>
            <a:rPr lang="es-CO" b="0" i="0"/>
            <a:t>”. (IBM, 2023)</a:t>
          </a:r>
          <a:endParaRPr lang="es-CO"/>
        </a:p>
      </dgm:t>
    </dgm:pt>
    <dgm:pt modelId="{487C799B-BCEE-4047-8879-CD66B24E956B}" type="parTrans" cxnId="{4448678B-4F4C-4A9F-8C02-B66BD3D35325}">
      <dgm:prSet/>
      <dgm:spPr/>
      <dgm:t>
        <a:bodyPr/>
        <a:lstStyle/>
        <a:p>
          <a:endParaRPr lang="es-CO"/>
        </a:p>
      </dgm:t>
    </dgm:pt>
    <dgm:pt modelId="{A915F97F-D31C-418D-ADB9-9F70D5F475A9}" type="sibTrans" cxnId="{4448678B-4F4C-4A9F-8C02-B66BD3D35325}">
      <dgm:prSet/>
      <dgm:spPr/>
      <dgm:t>
        <a:bodyPr/>
        <a:lstStyle/>
        <a:p>
          <a:endParaRPr lang="es-CO"/>
        </a:p>
      </dgm:t>
    </dgm:pt>
    <dgm:pt modelId="{A12BA99C-68FC-41F2-B9E2-6C3785F79C2A}">
      <dgm:prSet phldrT="[Texto]"/>
      <dgm:spPr/>
      <dgm:t>
        <a:bodyPr/>
        <a:lstStyle/>
        <a:p>
          <a:r>
            <a:rPr lang="es-MX"/>
            <a:t>“</a:t>
          </a:r>
          <a:r>
            <a:rPr lang="es-CO" b="0" i="0"/>
            <a:t>La </a:t>
          </a:r>
          <a:r>
            <a:rPr lang="es-CO" b="0" i="0" err="1"/>
            <a:t>IA</a:t>
          </a:r>
          <a:r>
            <a:rPr lang="es-CO" b="0" i="0"/>
            <a:t> fuerte tiene como objetivo crear máquinas inteligentes similares a la mente humana. Pero al igual que un niño, la máquina de </a:t>
          </a:r>
          <a:r>
            <a:rPr lang="es-CO" b="0" i="0" err="1"/>
            <a:t>IA</a:t>
          </a:r>
          <a:r>
            <a:rPr lang="es-CO" b="0" i="0"/>
            <a:t> tendría que aprender a través de información y experiencias, progresando constantemente y mejorando sus habilidades a lo largo del tiempo.</a:t>
          </a:r>
          <a:r>
            <a:rPr lang="es-MX"/>
            <a:t>”</a:t>
          </a:r>
          <a:endParaRPr lang="es-CO"/>
        </a:p>
      </dgm:t>
    </dgm:pt>
    <dgm:pt modelId="{36A44741-77D4-4CE6-BD19-69FE70BBE059}" type="parTrans" cxnId="{BF2C06D1-D735-4201-B4BE-D21293B27F93}">
      <dgm:prSet/>
      <dgm:spPr/>
      <dgm:t>
        <a:bodyPr/>
        <a:lstStyle/>
        <a:p>
          <a:endParaRPr lang="es-CO"/>
        </a:p>
      </dgm:t>
    </dgm:pt>
    <dgm:pt modelId="{55E28FD4-7984-4871-9572-C1FAC0D1FC19}" type="sibTrans" cxnId="{BF2C06D1-D735-4201-B4BE-D21293B27F93}">
      <dgm:prSet/>
      <dgm:spPr/>
      <dgm:t>
        <a:bodyPr/>
        <a:lstStyle/>
        <a:p>
          <a:endParaRPr lang="es-CO"/>
        </a:p>
      </dgm:t>
    </dgm:pt>
    <dgm:pt modelId="{E54C4E72-9C24-4E1D-97F0-747019489E9A}" type="pres">
      <dgm:prSet presAssocID="{743EAAED-5871-4A06-B9BB-D9BF9EF6EA04}" presName="Name0" presStyleCnt="0">
        <dgm:presLayoutVars>
          <dgm:dir/>
          <dgm:resizeHandles val="exact"/>
        </dgm:presLayoutVars>
      </dgm:prSet>
      <dgm:spPr/>
    </dgm:pt>
    <dgm:pt modelId="{41957893-5C32-44D9-8DC8-AEB3845D1BA9}" type="pres">
      <dgm:prSet presAssocID="{F7654B9E-1E70-4EC9-B574-D9A973BC1083}" presName="node" presStyleLbl="node1" presStyleIdx="0" presStyleCnt="2">
        <dgm:presLayoutVars>
          <dgm:bulletEnabled val="1"/>
        </dgm:presLayoutVars>
      </dgm:prSet>
      <dgm:spPr/>
    </dgm:pt>
    <dgm:pt modelId="{8ED63BD4-620E-4939-A70B-965434DABE7C}" type="pres">
      <dgm:prSet presAssocID="{A915F97F-D31C-418D-ADB9-9F70D5F475A9}" presName="sibTrans" presStyleCnt="0"/>
      <dgm:spPr/>
    </dgm:pt>
    <dgm:pt modelId="{BD041328-F317-440F-9AF6-8867908844BF}" type="pres">
      <dgm:prSet presAssocID="{A12BA99C-68FC-41F2-B9E2-6C3785F79C2A}" presName="node" presStyleLbl="node1" presStyleIdx="1" presStyleCnt="2">
        <dgm:presLayoutVars>
          <dgm:bulletEnabled val="1"/>
        </dgm:presLayoutVars>
      </dgm:prSet>
      <dgm:spPr/>
    </dgm:pt>
  </dgm:ptLst>
  <dgm:cxnLst>
    <dgm:cxn modelId="{4448678B-4F4C-4A9F-8C02-B66BD3D35325}" srcId="{743EAAED-5871-4A06-B9BB-D9BF9EF6EA04}" destId="{F7654B9E-1E70-4EC9-B574-D9A973BC1083}" srcOrd="0" destOrd="0" parTransId="{487C799B-BCEE-4047-8879-CD66B24E956B}" sibTransId="{A915F97F-D31C-418D-ADB9-9F70D5F475A9}"/>
    <dgm:cxn modelId="{D4D389A2-4246-419C-A6DA-18A65592111D}" type="presOf" srcId="{F7654B9E-1E70-4EC9-B574-D9A973BC1083}" destId="{41957893-5C32-44D9-8DC8-AEB3845D1BA9}" srcOrd="0" destOrd="0" presId="urn:microsoft.com/office/officeart/2005/8/layout/hList6"/>
    <dgm:cxn modelId="{BF2C06D1-D735-4201-B4BE-D21293B27F93}" srcId="{743EAAED-5871-4A06-B9BB-D9BF9EF6EA04}" destId="{A12BA99C-68FC-41F2-B9E2-6C3785F79C2A}" srcOrd="1" destOrd="0" parTransId="{36A44741-77D4-4CE6-BD19-69FE70BBE059}" sibTransId="{55E28FD4-7984-4871-9572-C1FAC0D1FC19}"/>
    <dgm:cxn modelId="{47FD22F9-0F5E-4D58-8888-65F428CB7BC3}" type="presOf" srcId="{743EAAED-5871-4A06-B9BB-D9BF9EF6EA04}" destId="{E54C4E72-9C24-4E1D-97F0-747019489E9A}" srcOrd="0" destOrd="0" presId="urn:microsoft.com/office/officeart/2005/8/layout/hList6"/>
    <dgm:cxn modelId="{F60A2BFB-F3AB-4297-B6DD-CC50AB7AE0D5}" type="presOf" srcId="{A12BA99C-68FC-41F2-B9E2-6C3785F79C2A}" destId="{BD041328-F317-440F-9AF6-8867908844BF}" srcOrd="0" destOrd="0" presId="urn:microsoft.com/office/officeart/2005/8/layout/hList6"/>
    <dgm:cxn modelId="{45D3C1AF-8B1D-43BF-8CC5-5286ABC39468}" type="presParOf" srcId="{E54C4E72-9C24-4E1D-97F0-747019489E9A}" destId="{41957893-5C32-44D9-8DC8-AEB3845D1BA9}" srcOrd="0" destOrd="0" presId="urn:microsoft.com/office/officeart/2005/8/layout/hList6"/>
    <dgm:cxn modelId="{43943F67-F68A-49E8-93AC-0B6D9AB99E41}" type="presParOf" srcId="{E54C4E72-9C24-4E1D-97F0-747019489E9A}" destId="{8ED63BD4-620E-4939-A70B-965434DABE7C}" srcOrd="1" destOrd="0" presId="urn:microsoft.com/office/officeart/2005/8/layout/hList6"/>
    <dgm:cxn modelId="{18AF4BB0-E9B4-4538-BB5D-28BCE64BF590}" type="presParOf" srcId="{E54C4E72-9C24-4E1D-97F0-747019489E9A}" destId="{BD041328-F317-440F-9AF6-8867908844B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3EAAED-5871-4A06-B9BB-D9BF9EF6EA04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F7654B9E-1E70-4EC9-B574-D9A973BC1083}">
      <dgm:prSet phldrT="[Texto]"/>
      <dgm:spPr/>
      <dgm:t>
        <a:bodyPr/>
        <a:lstStyle/>
        <a:p>
          <a:r>
            <a:rPr lang="es-CO" b="0" i="0"/>
            <a:t>“La </a:t>
          </a:r>
          <a:r>
            <a:rPr lang="es-CO" b="0" i="0" err="1"/>
            <a:t>IA</a:t>
          </a:r>
          <a:r>
            <a:rPr lang="es-CO" b="0" i="0"/>
            <a:t> débil, también conocida como </a:t>
          </a:r>
          <a:r>
            <a:rPr lang="es-CO" b="0" i="0" err="1"/>
            <a:t>IA</a:t>
          </a:r>
          <a:r>
            <a:rPr lang="es-CO" b="0" i="0"/>
            <a:t> limitada, se centra en realizar una tarea específica, como responder preguntas en función de las entradas del usuario o jugar al ajedrez” (IBM, 2023)</a:t>
          </a:r>
          <a:endParaRPr lang="es-CO"/>
        </a:p>
      </dgm:t>
    </dgm:pt>
    <dgm:pt modelId="{487C799B-BCEE-4047-8879-CD66B24E956B}" type="parTrans" cxnId="{4448678B-4F4C-4A9F-8C02-B66BD3D35325}">
      <dgm:prSet/>
      <dgm:spPr/>
      <dgm:t>
        <a:bodyPr/>
        <a:lstStyle/>
        <a:p>
          <a:endParaRPr lang="es-CO"/>
        </a:p>
      </dgm:t>
    </dgm:pt>
    <dgm:pt modelId="{A915F97F-D31C-418D-ADB9-9F70D5F475A9}" type="sibTrans" cxnId="{4448678B-4F4C-4A9F-8C02-B66BD3D35325}">
      <dgm:prSet/>
      <dgm:spPr/>
      <dgm:t>
        <a:bodyPr/>
        <a:lstStyle/>
        <a:p>
          <a:endParaRPr lang="es-CO"/>
        </a:p>
      </dgm:t>
    </dgm:pt>
    <dgm:pt modelId="{346DC682-A70A-4590-8E60-254FC1780119}">
      <dgm:prSet phldrT="[Texto]"/>
      <dgm:spPr/>
      <dgm:t>
        <a:bodyPr/>
        <a:lstStyle/>
        <a:p>
          <a:r>
            <a:rPr lang="es-CO" b="0" i="0"/>
            <a:t>“La </a:t>
          </a:r>
          <a:r>
            <a:rPr lang="es-CO" b="0" i="0" err="1"/>
            <a:t>IA</a:t>
          </a:r>
          <a:r>
            <a:rPr lang="es-CO" b="0" i="0"/>
            <a:t> débil se basa en la interferencia humana para definir los parámetros de sus algoritmos de aprendizaje y proporcionar los datos de entrenamiento relevantes para garantizar la precisión”. (IBM, 2023)</a:t>
          </a:r>
          <a:endParaRPr lang="es-CO"/>
        </a:p>
      </dgm:t>
    </dgm:pt>
    <dgm:pt modelId="{9E8C89C3-93D0-41C0-A989-1055A035996E}" type="parTrans" cxnId="{2F5CF2AA-C141-48DE-9160-C94E36BF52FE}">
      <dgm:prSet/>
      <dgm:spPr/>
    </dgm:pt>
    <dgm:pt modelId="{5CAFDBF1-3084-438D-8BA6-EBEF734C0F48}" type="sibTrans" cxnId="{2F5CF2AA-C141-48DE-9160-C94E36BF52FE}">
      <dgm:prSet/>
      <dgm:spPr/>
    </dgm:pt>
    <dgm:pt modelId="{E54C4E72-9C24-4E1D-97F0-747019489E9A}" type="pres">
      <dgm:prSet presAssocID="{743EAAED-5871-4A06-B9BB-D9BF9EF6EA04}" presName="Name0" presStyleCnt="0">
        <dgm:presLayoutVars>
          <dgm:dir/>
          <dgm:resizeHandles val="exact"/>
        </dgm:presLayoutVars>
      </dgm:prSet>
      <dgm:spPr/>
    </dgm:pt>
    <dgm:pt modelId="{41957893-5C32-44D9-8DC8-AEB3845D1BA9}" type="pres">
      <dgm:prSet presAssocID="{F7654B9E-1E70-4EC9-B574-D9A973BC1083}" presName="node" presStyleLbl="node1" presStyleIdx="0" presStyleCnt="2">
        <dgm:presLayoutVars>
          <dgm:bulletEnabled val="1"/>
        </dgm:presLayoutVars>
      </dgm:prSet>
      <dgm:spPr/>
    </dgm:pt>
    <dgm:pt modelId="{8ED63BD4-620E-4939-A70B-965434DABE7C}" type="pres">
      <dgm:prSet presAssocID="{A915F97F-D31C-418D-ADB9-9F70D5F475A9}" presName="sibTrans" presStyleCnt="0"/>
      <dgm:spPr/>
    </dgm:pt>
    <dgm:pt modelId="{E8054506-E6DA-4752-BC5A-3659CBE230BC}" type="pres">
      <dgm:prSet presAssocID="{346DC682-A70A-4590-8E60-254FC1780119}" presName="node" presStyleLbl="node1" presStyleIdx="1" presStyleCnt="2">
        <dgm:presLayoutVars>
          <dgm:bulletEnabled val="1"/>
        </dgm:presLayoutVars>
      </dgm:prSet>
      <dgm:spPr/>
    </dgm:pt>
  </dgm:ptLst>
  <dgm:cxnLst>
    <dgm:cxn modelId="{41933B57-B434-44F1-B7DB-B1BBB2F1D4DA}" type="presOf" srcId="{743EAAED-5871-4A06-B9BB-D9BF9EF6EA04}" destId="{E54C4E72-9C24-4E1D-97F0-747019489E9A}" srcOrd="0" destOrd="0" presId="urn:microsoft.com/office/officeart/2005/8/layout/hList6"/>
    <dgm:cxn modelId="{B936C663-249E-440C-81C2-304588D47672}" type="presOf" srcId="{F7654B9E-1E70-4EC9-B574-D9A973BC1083}" destId="{41957893-5C32-44D9-8DC8-AEB3845D1BA9}" srcOrd="0" destOrd="0" presId="urn:microsoft.com/office/officeart/2005/8/layout/hList6"/>
    <dgm:cxn modelId="{4448678B-4F4C-4A9F-8C02-B66BD3D35325}" srcId="{743EAAED-5871-4A06-B9BB-D9BF9EF6EA04}" destId="{F7654B9E-1E70-4EC9-B574-D9A973BC1083}" srcOrd="0" destOrd="0" parTransId="{487C799B-BCEE-4047-8879-CD66B24E956B}" sibTransId="{A915F97F-D31C-418D-ADB9-9F70D5F475A9}"/>
    <dgm:cxn modelId="{2F5CF2AA-C141-48DE-9160-C94E36BF52FE}" srcId="{743EAAED-5871-4A06-B9BB-D9BF9EF6EA04}" destId="{346DC682-A70A-4590-8E60-254FC1780119}" srcOrd="1" destOrd="0" parTransId="{9E8C89C3-93D0-41C0-A989-1055A035996E}" sibTransId="{5CAFDBF1-3084-438D-8BA6-EBEF734C0F48}"/>
    <dgm:cxn modelId="{90BFFFF3-0547-45BD-9A65-1F2437D6D71A}" type="presOf" srcId="{346DC682-A70A-4590-8E60-254FC1780119}" destId="{E8054506-E6DA-4752-BC5A-3659CBE230BC}" srcOrd="0" destOrd="0" presId="urn:microsoft.com/office/officeart/2005/8/layout/hList6"/>
    <dgm:cxn modelId="{53211AF9-E3AD-4D17-9A68-09EAE15756E8}" type="presParOf" srcId="{E54C4E72-9C24-4E1D-97F0-747019489E9A}" destId="{41957893-5C32-44D9-8DC8-AEB3845D1BA9}" srcOrd="0" destOrd="0" presId="urn:microsoft.com/office/officeart/2005/8/layout/hList6"/>
    <dgm:cxn modelId="{30AE45BF-F0D1-44F6-8402-C187CE201740}" type="presParOf" srcId="{E54C4E72-9C24-4E1D-97F0-747019489E9A}" destId="{8ED63BD4-620E-4939-A70B-965434DABE7C}" srcOrd="1" destOrd="0" presId="urn:microsoft.com/office/officeart/2005/8/layout/hList6"/>
    <dgm:cxn modelId="{604BAA41-1C5E-4AE8-B849-EEBA0488980B}" type="presParOf" srcId="{E54C4E72-9C24-4E1D-97F0-747019489E9A}" destId="{E8054506-E6DA-4752-BC5A-3659CBE230B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49DA0F-4C46-46A9-BE39-58E4539AD05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8379DBA-E3B4-42DC-A944-F9E12AEBB580}">
      <dgm:prSet phldrT="[Texto]"/>
      <dgm:spPr/>
      <dgm:t>
        <a:bodyPr/>
        <a:lstStyle/>
        <a:p>
          <a:r>
            <a:rPr lang="es-CO"/>
            <a:t>Aprendizaje</a:t>
          </a:r>
        </a:p>
      </dgm:t>
    </dgm:pt>
    <dgm:pt modelId="{F80CC57D-5107-40EA-81D3-FFD561BCF2C3}" type="parTrans" cxnId="{C4F842EC-9DE7-423A-88D1-E2E0F04A0366}">
      <dgm:prSet/>
      <dgm:spPr/>
      <dgm:t>
        <a:bodyPr/>
        <a:lstStyle/>
        <a:p>
          <a:endParaRPr lang="es-CO"/>
        </a:p>
      </dgm:t>
    </dgm:pt>
    <dgm:pt modelId="{37A7D497-8871-453B-B799-D16BAE3BD332}" type="sibTrans" cxnId="{C4F842EC-9DE7-423A-88D1-E2E0F04A0366}">
      <dgm:prSet/>
      <dgm:spPr/>
      <dgm:t>
        <a:bodyPr/>
        <a:lstStyle/>
        <a:p>
          <a:endParaRPr lang="es-CO"/>
        </a:p>
      </dgm:t>
    </dgm:pt>
    <dgm:pt modelId="{06FE606E-02A8-4C27-BB93-744FC2A65839}">
      <dgm:prSet phldrT="[Texto]"/>
      <dgm:spPr/>
      <dgm:t>
        <a:bodyPr/>
        <a:lstStyle/>
        <a:p>
          <a:r>
            <a:rPr lang="es-MX"/>
            <a:t>Supervisado</a:t>
          </a:r>
          <a:endParaRPr lang="es-CO"/>
        </a:p>
      </dgm:t>
    </dgm:pt>
    <dgm:pt modelId="{BF331C2D-1784-44CA-A1FF-FE6811C91645}" type="parTrans" cxnId="{2342697A-A0D4-4D2D-8EAF-1914D23A9A6F}">
      <dgm:prSet/>
      <dgm:spPr/>
      <dgm:t>
        <a:bodyPr/>
        <a:lstStyle/>
        <a:p>
          <a:endParaRPr lang="es-CO"/>
        </a:p>
      </dgm:t>
    </dgm:pt>
    <dgm:pt modelId="{60FB7836-909D-4176-8C7E-069ED97544C9}" type="sibTrans" cxnId="{2342697A-A0D4-4D2D-8EAF-1914D23A9A6F}">
      <dgm:prSet/>
      <dgm:spPr/>
      <dgm:t>
        <a:bodyPr/>
        <a:lstStyle/>
        <a:p>
          <a:endParaRPr lang="es-CO"/>
        </a:p>
      </dgm:t>
    </dgm:pt>
    <dgm:pt modelId="{E45F1772-54F3-4374-AF60-4707E11A6A4A}">
      <dgm:prSet phldrT="[Texto]"/>
      <dgm:spPr/>
      <dgm:t>
        <a:bodyPr/>
        <a:lstStyle/>
        <a:p>
          <a:r>
            <a:rPr lang="es-CO"/>
            <a:t>Usa algunas variables para predecir valores desconocidos o futuros de otras variables.</a:t>
          </a:r>
        </a:p>
      </dgm:t>
    </dgm:pt>
    <dgm:pt modelId="{0DA3E484-333E-4FA7-A4D0-6252CA5BEF7D}" type="parTrans" cxnId="{4BBBC74E-2D53-434D-90D3-E97C67D55EB0}">
      <dgm:prSet/>
      <dgm:spPr/>
      <dgm:t>
        <a:bodyPr/>
        <a:lstStyle/>
        <a:p>
          <a:endParaRPr lang="es-CO"/>
        </a:p>
      </dgm:t>
    </dgm:pt>
    <dgm:pt modelId="{7BB7DAF8-C85D-4C76-B95B-36653A60C51D}" type="sibTrans" cxnId="{4BBBC74E-2D53-434D-90D3-E97C67D55EB0}">
      <dgm:prSet/>
      <dgm:spPr/>
      <dgm:t>
        <a:bodyPr/>
        <a:lstStyle/>
        <a:p>
          <a:endParaRPr lang="es-CO"/>
        </a:p>
      </dgm:t>
    </dgm:pt>
    <dgm:pt modelId="{E3CDA1E5-CF65-41C4-B8C5-2F63223BB822}">
      <dgm:prSet phldrT="[Texto]"/>
      <dgm:spPr/>
      <dgm:t>
        <a:bodyPr/>
        <a:lstStyle/>
        <a:p>
          <a:r>
            <a:rPr lang="es-CO" b="0" i="0"/>
            <a:t>No supervisado</a:t>
          </a:r>
          <a:endParaRPr lang="es-CO"/>
        </a:p>
      </dgm:t>
    </dgm:pt>
    <dgm:pt modelId="{31B0B36B-E335-4BBF-BBF1-63B6FBBC60E7}" type="parTrans" cxnId="{9A9F5B19-8930-440F-B475-95D7978FAEAD}">
      <dgm:prSet/>
      <dgm:spPr/>
      <dgm:t>
        <a:bodyPr/>
        <a:lstStyle/>
        <a:p>
          <a:endParaRPr lang="es-CO"/>
        </a:p>
      </dgm:t>
    </dgm:pt>
    <dgm:pt modelId="{E40AC471-DBA4-4E8C-AD82-5DC70B0056E7}" type="sibTrans" cxnId="{9A9F5B19-8930-440F-B475-95D7978FAEAD}">
      <dgm:prSet/>
      <dgm:spPr/>
      <dgm:t>
        <a:bodyPr/>
        <a:lstStyle/>
        <a:p>
          <a:endParaRPr lang="es-CO"/>
        </a:p>
      </dgm:t>
    </dgm:pt>
    <dgm:pt modelId="{576EF494-75EC-409C-A28A-1FA6D4008A8C}">
      <dgm:prSet phldrT="[Texto]"/>
      <dgm:spPr/>
      <dgm:t>
        <a:bodyPr/>
        <a:lstStyle/>
        <a:p>
          <a:r>
            <a:rPr lang="es-CO" b="0" i="0"/>
            <a:t>El modelo se entrena con un conjunto de datos no etiquetados</a:t>
          </a:r>
          <a:endParaRPr lang="es-CO"/>
        </a:p>
      </dgm:t>
    </dgm:pt>
    <dgm:pt modelId="{0875764A-652D-4618-AA0F-94924D856935}" type="parTrans" cxnId="{F5355191-CADC-4393-9637-A095869E5D5A}">
      <dgm:prSet/>
      <dgm:spPr/>
      <dgm:t>
        <a:bodyPr/>
        <a:lstStyle/>
        <a:p>
          <a:endParaRPr lang="es-CO"/>
        </a:p>
      </dgm:t>
    </dgm:pt>
    <dgm:pt modelId="{DE2BF66D-67E8-4C4A-BD81-57F789B9883F}" type="sibTrans" cxnId="{F5355191-CADC-4393-9637-A095869E5D5A}">
      <dgm:prSet/>
      <dgm:spPr/>
      <dgm:t>
        <a:bodyPr/>
        <a:lstStyle/>
        <a:p>
          <a:endParaRPr lang="es-CO"/>
        </a:p>
      </dgm:t>
    </dgm:pt>
    <dgm:pt modelId="{DD53525B-260F-4AFF-8A6F-1FBA60D7E17C}">
      <dgm:prSet phldrT="[Texto]"/>
      <dgm:spPr/>
      <dgm:t>
        <a:bodyPr/>
        <a:lstStyle/>
        <a:p>
          <a:r>
            <a:rPr lang="es-CO" b="0" i="0"/>
            <a:t>El modelo se entrena con un conjunto de datos etiquetados, es decir, datos que incluyen las respuestas correctas. </a:t>
          </a:r>
          <a:endParaRPr lang="es-CO"/>
        </a:p>
      </dgm:t>
    </dgm:pt>
    <dgm:pt modelId="{777E4472-6FBA-44E3-9558-54600B7F3BF9}" type="parTrans" cxnId="{8EC7366B-ACE4-4260-B893-51EB4394E858}">
      <dgm:prSet/>
      <dgm:spPr/>
      <dgm:t>
        <a:bodyPr/>
        <a:lstStyle/>
        <a:p>
          <a:endParaRPr lang="es-CO"/>
        </a:p>
      </dgm:t>
    </dgm:pt>
    <dgm:pt modelId="{99A9185F-9E59-43A0-BE7B-7ABC8CF58F54}" type="sibTrans" cxnId="{8EC7366B-ACE4-4260-B893-51EB4394E858}">
      <dgm:prSet/>
      <dgm:spPr/>
      <dgm:t>
        <a:bodyPr/>
        <a:lstStyle/>
        <a:p>
          <a:endParaRPr lang="es-CO"/>
        </a:p>
      </dgm:t>
    </dgm:pt>
    <dgm:pt modelId="{B745C7C1-E966-4433-AB1E-839B87E5C11B}">
      <dgm:prSet phldrT="[Texto]"/>
      <dgm:spPr/>
      <dgm:t>
        <a:bodyPr/>
        <a:lstStyle/>
        <a:p>
          <a:r>
            <a:rPr lang="es-CO" b="0" i="0"/>
            <a:t>El modelo aprende a identificar patrones y estructuras en los datos.</a:t>
          </a:r>
          <a:endParaRPr lang="es-CO"/>
        </a:p>
      </dgm:t>
    </dgm:pt>
    <dgm:pt modelId="{33C241A1-A410-4B92-8F54-A29F2371ECE0}" type="parTrans" cxnId="{A13B19F8-4A9F-49CC-A519-95C2157DB2F2}">
      <dgm:prSet/>
      <dgm:spPr/>
      <dgm:t>
        <a:bodyPr/>
        <a:lstStyle/>
        <a:p>
          <a:endParaRPr lang="es-CO"/>
        </a:p>
      </dgm:t>
    </dgm:pt>
    <dgm:pt modelId="{F3A8C385-4621-4528-B1C5-9407F169EDE5}" type="sibTrans" cxnId="{A13B19F8-4A9F-49CC-A519-95C2157DB2F2}">
      <dgm:prSet/>
      <dgm:spPr/>
      <dgm:t>
        <a:bodyPr/>
        <a:lstStyle/>
        <a:p>
          <a:endParaRPr lang="es-CO"/>
        </a:p>
      </dgm:t>
    </dgm:pt>
    <dgm:pt modelId="{C22F0A8C-81C2-40CF-B4DD-8F1AC8B57409}">
      <dgm:prSet phldrT="[Texto]"/>
      <dgm:spPr/>
      <dgm:t>
        <a:bodyPr/>
        <a:lstStyle/>
        <a:p>
          <a:r>
            <a:rPr lang="es-MX"/>
            <a:t>Por refuerzo</a:t>
          </a:r>
          <a:endParaRPr lang="es-CO"/>
        </a:p>
      </dgm:t>
    </dgm:pt>
    <dgm:pt modelId="{21487E14-A60A-4622-9110-A5C23D6A0844}" type="parTrans" cxnId="{D72FC6C7-F440-42AE-A85F-0EA6CB17F9CD}">
      <dgm:prSet/>
      <dgm:spPr/>
      <dgm:t>
        <a:bodyPr/>
        <a:lstStyle/>
        <a:p>
          <a:endParaRPr lang="es-CO"/>
        </a:p>
      </dgm:t>
    </dgm:pt>
    <dgm:pt modelId="{4DEE728C-3B18-4E88-9728-5A9047BDF149}" type="sibTrans" cxnId="{D72FC6C7-F440-42AE-A85F-0EA6CB17F9CD}">
      <dgm:prSet/>
      <dgm:spPr/>
      <dgm:t>
        <a:bodyPr/>
        <a:lstStyle/>
        <a:p>
          <a:endParaRPr lang="es-CO"/>
        </a:p>
      </dgm:t>
    </dgm:pt>
    <dgm:pt modelId="{0EF07CDE-56CF-403D-B4E3-AB9BFB416C62}">
      <dgm:prSet phldrT="[Texto]"/>
      <dgm:spPr/>
      <dgm:t>
        <a:bodyPr/>
        <a:lstStyle/>
        <a:p>
          <a:r>
            <a:rPr lang="es-CO" b="0" i="0"/>
            <a:t>El modelo aprende a tomar decisiones a partir de la interacción con el entorno.</a:t>
          </a:r>
          <a:endParaRPr lang="es-CO"/>
        </a:p>
      </dgm:t>
    </dgm:pt>
    <dgm:pt modelId="{57B53251-17CC-4E16-B413-13A21941E4A3}" type="parTrans" cxnId="{415BFDC5-9BC4-4789-9620-083ADC759B25}">
      <dgm:prSet/>
      <dgm:spPr/>
      <dgm:t>
        <a:bodyPr/>
        <a:lstStyle/>
        <a:p>
          <a:endParaRPr lang="es-CO"/>
        </a:p>
      </dgm:t>
    </dgm:pt>
    <dgm:pt modelId="{87FDBA9A-88DE-4995-9A78-81DB2E4CC35A}" type="sibTrans" cxnId="{415BFDC5-9BC4-4789-9620-083ADC759B25}">
      <dgm:prSet/>
      <dgm:spPr/>
      <dgm:t>
        <a:bodyPr/>
        <a:lstStyle/>
        <a:p>
          <a:endParaRPr lang="es-CO"/>
        </a:p>
      </dgm:t>
    </dgm:pt>
    <dgm:pt modelId="{8942F213-957B-476D-8394-D328FE60B1B8}">
      <dgm:prSet phldrT="[Texto]"/>
      <dgm:spPr/>
      <dgm:t>
        <a:bodyPr/>
        <a:lstStyle/>
        <a:p>
          <a:r>
            <a:rPr lang="es-CO" b="0" i="0"/>
            <a:t>El modelo recibe recompensas por tomar decisiones correctas y castigos por tomar decisiones incorrectas.</a:t>
          </a:r>
          <a:endParaRPr lang="es-CO"/>
        </a:p>
      </dgm:t>
    </dgm:pt>
    <dgm:pt modelId="{9730C78C-6957-4C3D-A5C5-D82D226C9D39}" type="parTrans" cxnId="{42E6DC3C-7D1D-4019-8FBE-D06BFE916B76}">
      <dgm:prSet/>
      <dgm:spPr/>
      <dgm:t>
        <a:bodyPr/>
        <a:lstStyle/>
        <a:p>
          <a:endParaRPr lang="es-CO"/>
        </a:p>
      </dgm:t>
    </dgm:pt>
    <dgm:pt modelId="{4B8E22B1-12C6-44CB-BC18-0C29E17778C8}" type="sibTrans" cxnId="{42E6DC3C-7D1D-4019-8FBE-D06BFE916B76}">
      <dgm:prSet/>
      <dgm:spPr/>
      <dgm:t>
        <a:bodyPr/>
        <a:lstStyle/>
        <a:p>
          <a:endParaRPr lang="es-CO"/>
        </a:p>
      </dgm:t>
    </dgm:pt>
    <dgm:pt modelId="{D6EEC3AD-DC86-4892-B71B-F43B47F6A796}">
      <dgm:prSet phldrT="[Texto]"/>
      <dgm:spPr/>
      <dgm:t>
        <a:bodyPr/>
        <a:lstStyle/>
        <a:p>
          <a:r>
            <a:rPr lang="es-CO" b="0" i="0"/>
            <a:t>Clasificación, regresión y detección de anomalías</a:t>
          </a:r>
          <a:endParaRPr lang="es-CO"/>
        </a:p>
      </dgm:t>
    </dgm:pt>
    <dgm:pt modelId="{51A0C726-D7D7-4F10-AF30-1EC262A60E3C}" type="parTrans" cxnId="{794189C2-50E4-4BC4-A605-A9B625FB6306}">
      <dgm:prSet/>
      <dgm:spPr/>
      <dgm:t>
        <a:bodyPr/>
        <a:lstStyle/>
        <a:p>
          <a:endParaRPr lang="es-CO"/>
        </a:p>
      </dgm:t>
    </dgm:pt>
    <dgm:pt modelId="{C8D5ABD2-E617-46EA-B19E-26626CF30FCD}" type="sibTrans" cxnId="{794189C2-50E4-4BC4-A605-A9B625FB6306}">
      <dgm:prSet/>
      <dgm:spPr/>
    </dgm:pt>
    <dgm:pt modelId="{F5F78BEE-5812-4C6C-8266-109776133914}">
      <dgm:prSet phldrT="[Texto]"/>
      <dgm:spPr/>
      <dgm:t>
        <a:bodyPr/>
        <a:lstStyle/>
        <a:p>
          <a:r>
            <a:rPr lang="es-CO" b="0" i="0"/>
            <a:t>Agrupamiento, reducción de </a:t>
          </a:r>
          <a:r>
            <a:rPr lang="es-CO" b="0" i="0" err="1"/>
            <a:t>dimensionalidad</a:t>
          </a:r>
          <a:r>
            <a:rPr lang="es-CO" b="0" i="0"/>
            <a:t> y extracción de características. </a:t>
          </a:r>
          <a:endParaRPr lang="es-CO"/>
        </a:p>
      </dgm:t>
    </dgm:pt>
    <dgm:pt modelId="{F624E75C-A7E4-4377-BC8D-CF260890E34B}" type="parTrans" cxnId="{CE88ADD2-3C76-4FC5-B611-9DC9031E076B}">
      <dgm:prSet/>
      <dgm:spPr/>
      <dgm:t>
        <a:bodyPr/>
        <a:lstStyle/>
        <a:p>
          <a:endParaRPr lang="es-CO"/>
        </a:p>
      </dgm:t>
    </dgm:pt>
    <dgm:pt modelId="{928DBA29-C569-4080-9D2B-34F203491AE2}" type="sibTrans" cxnId="{CE88ADD2-3C76-4FC5-B611-9DC9031E076B}">
      <dgm:prSet/>
      <dgm:spPr/>
    </dgm:pt>
    <dgm:pt modelId="{9D042AB4-B36B-4F02-B893-8CCDB7948F94}">
      <dgm:prSet phldrT="[Texto]"/>
      <dgm:spPr/>
      <dgm:t>
        <a:bodyPr/>
        <a:lstStyle/>
        <a:p>
          <a:r>
            <a:rPr lang="es-CO" b="0" i="0"/>
            <a:t>Robótica, juegos y finanzas</a:t>
          </a:r>
          <a:endParaRPr lang="es-CO"/>
        </a:p>
      </dgm:t>
    </dgm:pt>
    <dgm:pt modelId="{75C610E2-FEE8-49BD-A255-E9429E696FF1}" type="parTrans" cxnId="{1A0258E7-9BD0-43DE-869B-0A32AF3E6FED}">
      <dgm:prSet/>
      <dgm:spPr/>
      <dgm:t>
        <a:bodyPr/>
        <a:lstStyle/>
        <a:p>
          <a:endParaRPr lang="es-CO"/>
        </a:p>
      </dgm:t>
    </dgm:pt>
    <dgm:pt modelId="{4A9790CD-07DB-400E-8D11-EA2FAEAF78DF}" type="sibTrans" cxnId="{1A0258E7-9BD0-43DE-869B-0A32AF3E6FED}">
      <dgm:prSet/>
      <dgm:spPr/>
    </dgm:pt>
    <dgm:pt modelId="{68F32F57-28ED-40F2-B276-E8628B0D5B61}" type="pres">
      <dgm:prSet presAssocID="{F149DA0F-4C46-46A9-BE39-58E4539AD0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B8AFAB-0504-48FD-97C8-92CB953598F9}" type="pres">
      <dgm:prSet presAssocID="{E8379DBA-E3B4-42DC-A944-F9E12AEBB580}" presName="root1" presStyleCnt="0"/>
      <dgm:spPr/>
    </dgm:pt>
    <dgm:pt modelId="{11FB3675-A068-4CC1-95F4-DDEDBA27391D}" type="pres">
      <dgm:prSet presAssocID="{E8379DBA-E3B4-42DC-A944-F9E12AEBB580}" presName="LevelOneTextNode" presStyleLbl="node0" presStyleIdx="0" presStyleCnt="1">
        <dgm:presLayoutVars>
          <dgm:chPref val="3"/>
        </dgm:presLayoutVars>
      </dgm:prSet>
      <dgm:spPr/>
    </dgm:pt>
    <dgm:pt modelId="{46C939D0-9F8D-4965-9F9D-9571596A515A}" type="pres">
      <dgm:prSet presAssocID="{E8379DBA-E3B4-42DC-A944-F9E12AEBB580}" presName="level2hierChild" presStyleCnt="0"/>
      <dgm:spPr/>
    </dgm:pt>
    <dgm:pt modelId="{9103A368-015F-4AE0-A75C-B8DBA69EC14A}" type="pres">
      <dgm:prSet presAssocID="{BF331C2D-1784-44CA-A1FF-FE6811C91645}" presName="conn2-1" presStyleLbl="parChTrans1D2" presStyleIdx="0" presStyleCnt="3"/>
      <dgm:spPr/>
    </dgm:pt>
    <dgm:pt modelId="{A2957105-34AC-4550-8F04-722FF633619F}" type="pres">
      <dgm:prSet presAssocID="{BF331C2D-1784-44CA-A1FF-FE6811C91645}" presName="connTx" presStyleLbl="parChTrans1D2" presStyleIdx="0" presStyleCnt="3"/>
      <dgm:spPr/>
    </dgm:pt>
    <dgm:pt modelId="{1B81B4A4-9B7F-441E-B32E-E880FA2C17EE}" type="pres">
      <dgm:prSet presAssocID="{06FE606E-02A8-4C27-BB93-744FC2A65839}" presName="root2" presStyleCnt="0"/>
      <dgm:spPr/>
    </dgm:pt>
    <dgm:pt modelId="{5BF6E88B-A90C-4ADF-849D-CD20CCF745AD}" type="pres">
      <dgm:prSet presAssocID="{06FE606E-02A8-4C27-BB93-744FC2A65839}" presName="LevelTwoTextNode" presStyleLbl="node2" presStyleIdx="0" presStyleCnt="3">
        <dgm:presLayoutVars>
          <dgm:chPref val="3"/>
        </dgm:presLayoutVars>
      </dgm:prSet>
      <dgm:spPr/>
    </dgm:pt>
    <dgm:pt modelId="{019EA0CF-3988-4465-923D-33957F958354}" type="pres">
      <dgm:prSet presAssocID="{06FE606E-02A8-4C27-BB93-744FC2A65839}" presName="level3hierChild" presStyleCnt="0"/>
      <dgm:spPr/>
    </dgm:pt>
    <dgm:pt modelId="{2CD6175C-4C2E-4F2E-A22F-1BFFCDB29131}" type="pres">
      <dgm:prSet presAssocID="{777E4472-6FBA-44E3-9558-54600B7F3BF9}" presName="conn2-1" presStyleLbl="parChTrans1D3" presStyleIdx="0" presStyleCnt="6"/>
      <dgm:spPr/>
    </dgm:pt>
    <dgm:pt modelId="{EA5EA228-0BE9-45EA-951F-559B96D63C33}" type="pres">
      <dgm:prSet presAssocID="{777E4472-6FBA-44E3-9558-54600B7F3BF9}" presName="connTx" presStyleLbl="parChTrans1D3" presStyleIdx="0" presStyleCnt="6"/>
      <dgm:spPr/>
    </dgm:pt>
    <dgm:pt modelId="{C6C1E647-17B0-4970-8F0B-D9449DE6AB23}" type="pres">
      <dgm:prSet presAssocID="{DD53525B-260F-4AFF-8A6F-1FBA60D7E17C}" presName="root2" presStyleCnt="0"/>
      <dgm:spPr/>
    </dgm:pt>
    <dgm:pt modelId="{719B155E-B925-45CC-9881-E00F74527523}" type="pres">
      <dgm:prSet presAssocID="{DD53525B-260F-4AFF-8A6F-1FBA60D7E17C}" presName="LevelTwoTextNode" presStyleLbl="node3" presStyleIdx="0" presStyleCnt="6">
        <dgm:presLayoutVars>
          <dgm:chPref val="3"/>
        </dgm:presLayoutVars>
      </dgm:prSet>
      <dgm:spPr/>
    </dgm:pt>
    <dgm:pt modelId="{2F95DB18-AC49-427D-B67B-6ED3E370D759}" type="pres">
      <dgm:prSet presAssocID="{DD53525B-260F-4AFF-8A6F-1FBA60D7E17C}" presName="level3hierChild" presStyleCnt="0"/>
      <dgm:spPr/>
    </dgm:pt>
    <dgm:pt modelId="{E7F8C076-2B17-4077-99C3-37C136D36A97}" type="pres">
      <dgm:prSet presAssocID="{0DA3E484-333E-4FA7-A4D0-6252CA5BEF7D}" presName="conn2-1" presStyleLbl="parChTrans1D3" presStyleIdx="1" presStyleCnt="6"/>
      <dgm:spPr/>
    </dgm:pt>
    <dgm:pt modelId="{056503FA-833F-480F-BAA9-3582966A65F0}" type="pres">
      <dgm:prSet presAssocID="{0DA3E484-333E-4FA7-A4D0-6252CA5BEF7D}" presName="connTx" presStyleLbl="parChTrans1D3" presStyleIdx="1" presStyleCnt="6"/>
      <dgm:spPr/>
    </dgm:pt>
    <dgm:pt modelId="{89EE988D-14C7-4ECE-9ADC-BC9D440CEBF4}" type="pres">
      <dgm:prSet presAssocID="{E45F1772-54F3-4374-AF60-4707E11A6A4A}" presName="root2" presStyleCnt="0"/>
      <dgm:spPr/>
    </dgm:pt>
    <dgm:pt modelId="{E6BBB550-F56C-458A-AEE7-9599EA994805}" type="pres">
      <dgm:prSet presAssocID="{E45F1772-54F3-4374-AF60-4707E11A6A4A}" presName="LevelTwoTextNode" presStyleLbl="node3" presStyleIdx="1" presStyleCnt="6">
        <dgm:presLayoutVars>
          <dgm:chPref val="3"/>
        </dgm:presLayoutVars>
      </dgm:prSet>
      <dgm:spPr/>
    </dgm:pt>
    <dgm:pt modelId="{48C6DDC3-22EA-47F5-BA58-9323B81A7B78}" type="pres">
      <dgm:prSet presAssocID="{E45F1772-54F3-4374-AF60-4707E11A6A4A}" presName="level3hierChild" presStyleCnt="0"/>
      <dgm:spPr/>
    </dgm:pt>
    <dgm:pt modelId="{93FA9ADF-E5C0-41E1-9BB5-6F931CE71EE5}" type="pres">
      <dgm:prSet presAssocID="{51A0C726-D7D7-4F10-AF30-1EC262A60E3C}" presName="conn2-1" presStyleLbl="parChTrans1D4" presStyleIdx="0" presStyleCnt="3"/>
      <dgm:spPr/>
    </dgm:pt>
    <dgm:pt modelId="{B26B430B-3E26-41B4-A754-D64F5BED44E1}" type="pres">
      <dgm:prSet presAssocID="{51A0C726-D7D7-4F10-AF30-1EC262A60E3C}" presName="connTx" presStyleLbl="parChTrans1D4" presStyleIdx="0" presStyleCnt="3"/>
      <dgm:spPr/>
    </dgm:pt>
    <dgm:pt modelId="{F8C4199E-1769-429F-BA54-05E15F7C5487}" type="pres">
      <dgm:prSet presAssocID="{D6EEC3AD-DC86-4892-B71B-F43B47F6A796}" presName="root2" presStyleCnt="0"/>
      <dgm:spPr/>
    </dgm:pt>
    <dgm:pt modelId="{42F51BAD-0777-4527-A919-ACC2B792C795}" type="pres">
      <dgm:prSet presAssocID="{D6EEC3AD-DC86-4892-B71B-F43B47F6A796}" presName="LevelTwoTextNode" presStyleLbl="node4" presStyleIdx="0" presStyleCnt="3">
        <dgm:presLayoutVars>
          <dgm:chPref val="3"/>
        </dgm:presLayoutVars>
      </dgm:prSet>
      <dgm:spPr/>
    </dgm:pt>
    <dgm:pt modelId="{DF4BA4ED-15A0-412D-B508-5A18FBFA2A2F}" type="pres">
      <dgm:prSet presAssocID="{D6EEC3AD-DC86-4892-B71B-F43B47F6A796}" presName="level3hierChild" presStyleCnt="0"/>
      <dgm:spPr/>
    </dgm:pt>
    <dgm:pt modelId="{988287BA-C72A-4BDC-A2E4-60DC9F48301A}" type="pres">
      <dgm:prSet presAssocID="{31B0B36B-E335-4BBF-BBF1-63B6FBBC60E7}" presName="conn2-1" presStyleLbl="parChTrans1D2" presStyleIdx="1" presStyleCnt="3"/>
      <dgm:spPr/>
    </dgm:pt>
    <dgm:pt modelId="{483F5D45-F95A-4C24-9225-E471D9B8A0C6}" type="pres">
      <dgm:prSet presAssocID="{31B0B36B-E335-4BBF-BBF1-63B6FBBC60E7}" presName="connTx" presStyleLbl="parChTrans1D2" presStyleIdx="1" presStyleCnt="3"/>
      <dgm:spPr/>
    </dgm:pt>
    <dgm:pt modelId="{C0414275-A684-4502-8C22-EB0A3BEC09FE}" type="pres">
      <dgm:prSet presAssocID="{E3CDA1E5-CF65-41C4-B8C5-2F63223BB822}" presName="root2" presStyleCnt="0"/>
      <dgm:spPr/>
    </dgm:pt>
    <dgm:pt modelId="{9838F6BC-AD94-4831-9674-0C8BB4798A55}" type="pres">
      <dgm:prSet presAssocID="{E3CDA1E5-CF65-41C4-B8C5-2F63223BB822}" presName="LevelTwoTextNode" presStyleLbl="node2" presStyleIdx="1" presStyleCnt="3">
        <dgm:presLayoutVars>
          <dgm:chPref val="3"/>
        </dgm:presLayoutVars>
      </dgm:prSet>
      <dgm:spPr/>
    </dgm:pt>
    <dgm:pt modelId="{AE6A8F37-D574-4C53-945E-2A171297EBA9}" type="pres">
      <dgm:prSet presAssocID="{E3CDA1E5-CF65-41C4-B8C5-2F63223BB822}" presName="level3hierChild" presStyleCnt="0"/>
      <dgm:spPr/>
    </dgm:pt>
    <dgm:pt modelId="{AFF29DE6-E8AC-44E2-A3DA-BA0C76D9652C}" type="pres">
      <dgm:prSet presAssocID="{0875764A-652D-4618-AA0F-94924D856935}" presName="conn2-1" presStyleLbl="parChTrans1D3" presStyleIdx="2" presStyleCnt="6"/>
      <dgm:spPr/>
    </dgm:pt>
    <dgm:pt modelId="{B0C3B895-2486-465C-BF22-FFAC0F2E7681}" type="pres">
      <dgm:prSet presAssocID="{0875764A-652D-4618-AA0F-94924D856935}" presName="connTx" presStyleLbl="parChTrans1D3" presStyleIdx="2" presStyleCnt="6"/>
      <dgm:spPr/>
    </dgm:pt>
    <dgm:pt modelId="{C16FEE5A-57C3-4358-B840-9D52341EDD10}" type="pres">
      <dgm:prSet presAssocID="{576EF494-75EC-409C-A28A-1FA6D4008A8C}" presName="root2" presStyleCnt="0"/>
      <dgm:spPr/>
    </dgm:pt>
    <dgm:pt modelId="{F68FD31A-637F-4216-A5E6-F52D020C0B4D}" type="pres">
      <dgm:prSet presAssocID="{576EF494-75EC-409C-A28A-1FA6D4008A8C}" presName="LevelTwoTextNode" presStyleLbl="node3" presStyleIdx="2" presStyleCnt="6">
        <dgm:presLayoutVars>
          <dgm:chPref val="3"/>
        </dgm:presLayoutVars>
      </dgm:prSet>
      <dgm:spPr/>
    </dgm:pt>
    <dgm:pt modelId="{7DF6E942-3A21-4C3C-AEED-46493BE2D154}" type="pres">
      <dgm:prSet presAssocID="{576EF494-75EC-409C-A28A-1FA6D4008A8C}" presName="level3hierChild" presStyleCnt="0"/>
      <dgm:spPr/>
    </dgm:pt>
    <dgm:pt modelId="{8079EB94-39BF-4AF3-83C2-CF2E219B35AE}" type="pres">
      <dgm:prSet presAssocID="{33C241A1-A410-4B92-8F54-A29F2371ECE0}" presName="conn2-1" presStyleLbl="parChTrans1D3" presStyleIdx="3" presStyleCnt="6"/>
      <dgm:spPr/>
    </dgm:pt>
    <dgm:pt modelId="{03C4174D-972C-447F-875D-E32ACA3B7FA0}" type="pres">
      <dgm:prSet presAssocID="{33C241A1-A410-4B92-8F54-A29F2371ECE0}" presName="connTx" presStyleLbl="parChTrans1D3" presStyleIdx="3" presStyleCnt="6"/>
      <dgm:spPr/>
    </dgm:pt>
    <dgm:pt modelId="{2E86C3D5-9D78-4D4E-BD69-0C595240A14B}" type="pres">
      <dgm:prSet presAssocID="{B745C7C1-E966-4433-AB1E-839B87E5C11B}" presName="root2" presStyleCnt="0"/>
      <dgm:spPr/>
    </dgm:pt>
    <dgm:pt modelId="{578B4FA5-ED98-4344-9F2E-7FEC7C4966C1}" type="pres">
      <dgm:prSet presAssocID="{B745C7C1-E966-4433-AB1E-839B87E5C11B}" presName="LevelTwoTextNode" presStyleLbl="node3" presStyleIdx="3" presStyleCnt="6">
        <dgm:presLayoutVars>
          <dgm:chPref val="3"/>
        </dgm:presLayoutVars>
      </dgm:prSet>
      <dgm:spPr/>
    </dgm:pt>
    <dgm:pt modelId="{8601BF8C-5256-4815-AE1C-EB96231642E6}" type="pres">
      <dgm:prSet presAssocID="{B745C7C1-E966-4433-AB1E-839B87E5C11B}" presName="level3hierChild" presStyleCnt="0"/>
      <dgm:spPr/>
    </dgm:pt>
    <dgm:pt modelId="{17151291-3645-41EB-AF7A-39D0811598B5}" type="pres">
      <dgm:prSet presAssocID="{F624E75C-A7E4-4377-BC8D-CF260890E34B}" presName="conn2-1" presStyleLbl="parChTrans1D4" presStyleIdx="1" presStyleCnt="3"/>
      <dgm:spPr/>
    </dgm:pt>
    <dgm:pt modelId="{F721A315-186C-41F5-845D-3386998F8075}" type="pres">
      <dgm:prSet presAssocID="{F624E75C-A7E4-4377-BC8D-CF260890E34B}" presName="connTx" presStyleLbl="parChTrans1D4" presStyleIdx="1" presStyleCnt="3"/>
      <dgm:spPr/>
    </dgm:pt>
    <dgm:pt modelId="{2EB25037-8D64-451A-8FE9-62F9BF71B5C4}" type="pres">
      <dgm:prSet presAssocID="{F5F78BEE-5812-4C6C-8266-109776133914}" presName="root2" presStyleCnt="0"/>
      <dgm:spPr/>
    </dgm:pt>
    <dgm:pt modelId="{BB5EE3CD-CAC1-4761-8B78-3273959EB3CE}" type="pres">
      <dgm:prSet presAssocID="{F5F78BEE-5812-4C6C-8266-109776133914}" presName="LevelTwoTextNode" presStyleLbl="node4" presStyleIdx="1" presStyleCnt="3">
        <dgm:presLayoutVars>
          <dgm:chPref val="3"/>
        </dgm:presLayoutVars>
      </dgm:prSet>
      <dgm:spPr/>
    </dgm:pt>
    <dgm:pt modelId="{063DB619-8F7D-4EDD-9CAD-2BDB4A525EE5}" type="pres">
      <dgm:prSet presAssocID="{F5F78BEE-5812-4C6C-8266-109776133914}" presName="level3hierChild" presStyleCnt="0"/>
      <dgm:spPr/>
    </dgm:pt>
    <dgm:pt modelId="{9132F8BD-EE81-4F1F-B5F9-FD8B838E0744}" type="pres">
      <dgm:prSet presAssocID="{21487E14-A60A-4622-9110-A5C23D6A0844}" presName="conn2-1" presStyleLbl="parChTrans1D2" presStyleIdx="2" presStyleCnt="3"/>
      <dgm:spPr/>
    </dgm:pt>
    <dgm:pt modelId="{BA452CAD-D74B-4A1B-97AF-BD9F4272E3DC}" type="pres">
      <dgm:prSet presAssocID="{21487E14-A60A-4622-9110-A5C23D6A0844}" presName="connTx" presStyleLbl="parChTrans1D2" presStyleIdx="2" presStyleCnt="3"/>
      <dgm:spPr/>
    </dgm:pt>
    <dgm:pt modelId="{BE354863-6C26-4858-A644-F9EDDBAB38FC}" type="pres">
      <dgm:prSet presAssocID="{C22F0A8C-81C2-40CF-B4DD-8F1AC8B57409}" presName="root2" presStyleCnt="0"/>
      <dgm:spPr/>
    </dgm:pt>
    <dgm:pt modelId="{A468DB63-7A12-4976-A8F4-542E81E656FB}" type="pres">
      <dgm:prSet presAssocID="{C22F0A8C-81C2-40CF-B4DD-8F1AC8B57409}" presName="LevelTwoTextNode" presStyleLbl="node2" presStyleIdx="2" presStyleCnt="3">
        <dgm:presLayoutVars>
          <dgm:chPref val="3"/>
        </dgm:presLayoutVars>
      </dgm:prSet>
      <dgm:spPr/>
    </dgm:pt>
    <dgm:pt modelId="{81E6C0E8-EA27-47AB-B387-901252069831}" type="pres">
      <dgm:prSet presAssocID="{C22F0A8C-81C2-40CF-B4DD-8F1AC8B57409}" presName="level3hierChild" presStyleCnt="0"/>
      <dgm:spPr/>
    </dgm:pt>
    <dgm:pt modelId="{3D3F1000-D4E8-46A9-8068-39934050450D}" type="pres">
      <dgm:prSet presAssocID="{57B53251-17CC-4E16-B413-13A21941E4A3}" presName="conn2-1" presStyleLbl="parChTrans1D3" presStyleIdx="4" presStyleCnt="6"/>
      <dgm:spPr/>
    </dgm:pt>
    <dgm:pt modelId="{6E8FAC99-F4CD-42AF-A1F3-D6059F4DB185}" type="pres">
      <dgm:prSet presAssocID="{57B53251-17CC-4E16-B413-13A21941E4A3}" presName="connTx" presStyleLbl="parChTrans1D3" presStyleIdx="4" presStyleCnt="6"/>
      <dgm:spPr/>
    </dgm:pt>
    <dgm:pt modelId="{A2DC44CE-78A0-4E44-99B7-D72616338078}" type="pres">
      <dgm:prSet presAssocID="{0EF07CDE-56CF-403D-B4E3-AB9BFB416C62}" presName="root2" presStyleCnt="0"/>
      <dgm:spPr/>
    </dgm:pt>
    <dgm:pt modelId="{645588E6-BD18-49A3-8177-3CF527B9CF94}" type="pres">
      <dgm:prSet presAssocID="{0EF07CDE-56CF-403D-B4E3-AB9BFB416C62}" presName="LevelTwoTextNode" presStyleLbl="node3" presStyleIdx="4" presStyleCnt="6">
        <dgm:presLayoutVars>
          <dgm:chPref val="3"/>
        </dgm:presLayoutVars>
      </dgm:prSet>
      <dgm:spPr/>
    </dgm:pt>
    <dgm:pt modelId="{DCB6DB93-031E-41C4-9D3A-706B89488D92}" type="pres">
      <dgm:prSet presAssocID="{0EF07CDE-56CF-403D-B4E3-AB9BFB416C62}" presName="level3hierChild" presStyleCnt="0"/>
      <dgm:spPr/>
    </dgm:pt>
    <dgm:pt modelId="{292C15B1-BDA3-4EB6-AB9A-595FA75404B7}" type="pres">
      <dgm:prSet presAssocID="{9730C78C-6957-4C3D-A5C5-D82D226C9D39}" presName="conn2-1" presStyleLbl="parChTrans1D3" presStyleIdx="5" presStyleCnt="6"/>
      <dgm:spPr/>
    </dgm:pt>
    <dgm:pt modelId="{9B13F52E-F643-4578-9A50-84135F35AA43}" type="pres">
      <dgm:prSet presAssocID="{9730C78C-6957-4C3D-A5C5-D82D226C9D39}" presName="connTx" presStyleLbl="parChTrans1D3" presStyleIdx="5" presStyleCnt="6"/>
      <dgm:spPr/>
    </dgm:pt>
    <dgm:pt modelId="{32C65AED-BD75-4C9B-946E-74A2B55CA337}" type="pres">
      <dgm:prSet presAssocID="{8942F213-957B-476D-8394-D328FE60B1B8}" presName="root2" presStyleCnt="0"/>
      <dgm:spPr/>
    </dgm:pt>
    <dgm:pt modelId="{EC7EC561-8697-425E-9B46-F2DECC2BDC25}" type="pres">
      <dgm:prSet presAssocID="{8942F213-957B-476D-8394-D328FE60B1B8}" presName="LevelTwoTextNode" presStyleLbl="node3" presStyleIdx="5" presStyleCnt="6">
        <dgm:presLayoutVars>
          <dgm:chPref val="3"/>
        </dgm:presLayoutVars>
      </dgm:prSet>
      <dgm:spPr/>
    </dgm:pt>
    <dgm:pt modelId="{5A7274C4-1700-44B1-9615-AF6377A06CD1}" type="pres">
      <dgm:prSet presAssocID="{8942F213-957B-476D-8394-D328FE60B1B8}" presName="level3hierChild" presStyleCnt="0"/>
      <dgm:spPr/>
    </dgm:pt>
    <dgm:pt modelId="{252C8E99-ECD0-42B4-B42C-4ADF7A6CD930}" type="pres">
      <dgm:prSet presAssocID="{75C610E2-FEE8-49BD-A255-E9429E696FF1}" presName="conn2-1" presStyleLbl="parChTrans1D4" presStyleIdx="2" presStyleCnt="3"/>
      <dgm:spPr/>
    </dgm:pt>
    <dgm:pt modelId="{26174B5D-93BE-47A7-90A8-B697C027114B}" type="pres">
      <dgm:prSet presAssocID="{75C610E2-FEE8-49BD-A255-E9429E696FF1}" presName="connTx" presStyleLbl="parChTrans1D4" presStyleIdx="2" presStyleCnt="3"/>
      <dgm:spPr/>
    </dgm:pt>
    <dgm:pt modelId="{F2DDADCA-FA99-403F-AD05-DD09290DC2B8}" type="pres">
      <dgm:prSet presAssocID="{9D042AB4-B36B-4F02-B893-8CCDB7948F94}" presName="root2" presStyleCnt="0"/>
      <dgm:spPr/>
    </dgm:pt>
    <dgm:pt modelId="{388ADE5F-1635-4B3C-925D-9DA573720D25}" type="pres">
      <dgm:prSet presAssocID="{9D042AB4-B36B-4F02-B893-8CCDB7948F94}" presName="LevelTwoTextNode" presStyleLbl="node4" presStyleIdx="2" presStyleCnt="3">
        <dgm:presLayoutVars>
          <dgm:chPref val="3"/>
        </dgm:presLayoutVars>
      </dgm:prSet>
      <dgm:spPr/>
    </dgm:pt>
    <dgm:pt modelId="{C0CB8AA0-70FC-49CD-AB47-0E8D2BC6AD33}" type="pres">
      <dgm:prSet presAssocID="{9D042AB4-B36B-4F02-B893-8CCDB7948F94}" presName="level3hierChild" presStyleCnt="0"/>
      <dgm:spPr/>
    </dgm:pt>
  </dgm:ptLst>
  <dgm:cxnLst>
    <dgm:cxn modelId="{E8838809-4160-4932-AFAB-770BC5094FDF}" type="presOf" srcId="{F624E75C-A7E4-4377-BC8D-CF260890E34B}" destId="{17151291-3645-41EB-AF7A-39D0811598B5}" srcOrd="0" destOrd="0" presId="urn:microsoft.com/office/officeart/2008/layout/HorizontalMultiLevelHierarchy"/>
    <dgm:cxn modelId="{E7152A10-CCA6-416D-8284-0C15C38422AC}" type="presOf" srcId="{B745C7C1-E966-4433-AB1E-839B87E5C11B}" destId="{578B4FA5-ED98-4344-9F2E-7FEC7C4966C1}" srcOrd="0" destOrd="0" presId="urn:microsoft.com/office/officeart/2008/layout/HorizontalMultiLevelHierarchy"/>
    <dgm:cxn modelId="{338C9216-1464-4719-BA1F-BE9DC2C529A4}" type="presOf" srcId="{E45F1772-54F3-4374-AF60-4707E11A6A4A}" destId="{E6BBB550-F56C-458A-AEE7-9599EA994805}" srcOrd="0" destOrd="0" presId="urn:microsoft.com/office/officeart/2008/layout/HorizontalMultiLevelHierarchy"/>
    <dgm:cxn modelId="{66250718-04E3-4A3A-A57D-C76A2E25B311}" type="presOf" srcId="{DD53525B-260F-4AFF-8A6F-1FBA60D7E17C}" destId="{719B155E-B925-45CC-9881-E00F74527523}" srcOrd="0" destOrd="0" presId="urn:microsoft.com/office/officeart/2008/layout/HorizontalMultiLevelHierarchy"/>
    <dgm:cxn modelId="{9A9F5B19-8930-440F-B475-95D7978FAEAD}" srcId="{E8379DBA-E3B4-42DC-A944-F9E12AEBB580}" destId="{E3CDA1E5-CF65-41C4-B8C5-2F63223BB822}" srcOrd="1" destOrd="0" parTransId="{31B0B36B-E335-4BBF-BBF1-63B6FBBC60E7}" sibTransId="{E40AC471-DBA4-4E8C-AD82-5DC70B0056E7}"/>
    <dgm:cxn modelId="{58406D23-8E61-4749-8322-EB80D24CD774}" type="presOf" srcId="{31B0B36B-E335-4BBF-BBF1-63B6FBBC60E7}" destId="{988287BA-C72A-4BDC-A2E4-60DC9F48301A}" srcOrd="0" destOrd="0" presId="urn:microsoft.com/office/officeart/2008/layout/HorizontalMultiLevelHierarchy"/>
    <dgm:cxn modelId="{46ECE625-EE68-417F-82F2-B4CCA3336B23}" type="presOf" srcId="{576EF494-75EC-409C-A28A-1FA6D4008A8C}" destId="{F68FD31A-637F-4216-A5E6-F52D020C0B4D}" srcOrd="0" destOrd="0" presId="urn:microsoft.com/office/officeart/2008/layout/HorizontalMultiLevelHierarchy"/>
    <dgm:cxn modelId="{ABF70726-C593-4F06-A344-5398382F8C0B}" type="presOf" srcId="{51A0C726-D7D7-4F10-AF30-1EC262A60E3C}" destId="{B26B430B-3E26-41B4-A754-D64F5BED44E1}" srcOrd="1" destOrd="0" presId="urn:microsoft.com/office/officeart/2008/layout/HorizontalMultiLevelHierarchy"/>
    <dgm:cxn modelId="{46842A2D-77BD-455E-A24F-9B7E43EC4CF4}" type="presOf" srcId="{8942F213-957B-476D-8394-D328FE60B1B8}" destId="{EC7EC561-8697-425E-9B46-F2DECC2BDC25}" srcOrd="0" destOrd="0" presId="urn:microsoft.com/office/officeart/2008/layout/HorizontalMultiLevelHierarchy"/>
    <dgm:cxn modelId="{3990A43A-4DF5-4C7F-9397-E220BEABE420}" type="presOf" srcId="{21487E14-A60A-4622-9110-A5C23D6A0844}" destId="{BA452CAD-D74B-4A1B-97AF-BD9F4272E3DC}" srcOrd="1" destOrd="0" presId="urn:microsoft.com/office/officeart/2008/layout/HorizontalMultiLevelHierarchy"/>
    <dgm:cxn modelId="{42E6DC3C-7D1D-4019-8FBE-D06BFE916B76}" srcId="{C22F0A8C-81C2-40CF-B4DD-8F1AC8B57409}" destId="{8942F213-957B-476D-8394-D328FE60B1B8}" srcOrd="1" destOrd="0" parTransId="{9730C78C-6957-4C3D-A5C5-D82D226C9D39}" sibTransId="{4B8E22B1-12C6-44CB-BC18-0C29E17778C8}"/>
    <dgm:cxn modelId="{C87E0D41-56D1-482A-A81D-48584362697C}" type="presOf" srcId="{51A0C726-D7D7-4F10-AF30-1EC262A60E3C}" destId="{93FA9ADF-E5C0-41E1-9BB5-6F931CE71EE5}" srcOrd="0" destOrd="0" presId="urn:microsoft.com/office/officeart/2008/layout/HorizontalMultiLevelHierarchy"/>
    <dgm:cxn modelId="{6C8B0C42-7277-4CC7-8659-0675B0B9681A}" type="presOf" srcId="{0875764A-652D-4618-AA0F-94924D856935}" destId="{B0C3B895-2486-465C-BF22-FFAC0F2E7681}" srcOrd="1" destOrd="0" presId="urn:microsoft.com/office/officeart/2008/layout/HorizontalMultiLevelHierarchy"/>
    <dgm:cxn modelId="{C1B2D042-9BE2-49DD-9B85-C282B5E82F5A}" type="presOf" srcId="{0DA3E484-333E-4FA7-A4D0-6252CA5BEF7D}" destId="{056503FA-833F-480F-BAA9-3582966A65F0}" srcOrd="1" destOrd="0" presId="urn:microsoft.com/office/officeart/2008/layout/HorizontalMultiLevelHierarchy"/>
    <dgm:cxn modelId="{4BBBC74E-2D53-434D-90D3-E97C67D55EB0}" srcId="{06FE606E-02A8-4C27-BB93-744FC2A65839}" destId="{E45F1772-54F3-4374-AF60-4707E11A6A4A}" srcOrd="1" destOrd="0" parTransId="{0DA3E484-333E-4FA7-A4D0-6252CA5BEF7D}" sibTransId="{7BB7DAF8-C85D-4C76-B95B-36653A60C51D}"/>
    <dgm:cxn modelId="{63335C54-C755-433A-AC98-1F32A51C3790}" type="presOf" srcId="{F149DA0F-4C46-46A9-BE39-58E4539AD056}" destId="{68F32F57-28ED-40F2-B276-E8628B0D5B61}" srcOrd="0" destOrd="0" presId="urn:microsoft.com/office/officeart/2008/layout/HorizontalMultiLevelHierarchy"/>
    <dgm:cxn modelId="{B2F0E758-0C59-4CFB-8103-BC44AE4D7B56}" type="presOf" srcId="{0DA3E484-333E-4FA7-A4D0-6252CA5BEF7D}" destId="{E7F8C076-2B17-4077-99C3-37C136D36A97}" srcOrd="0" destOrd="0" presId="urn:microsoft.com/office/officeart/2008/layout/HorizontalMultiLevelHierarchy"/>
    <dgm:cxn modelId="{B442CD5F-9D15-4ECB-86C6-299894D1229F}" type="presOf" srcId="{BF331C2D-1784-44CA-A1FF-FE6811C91645}" destId="{9103A368-015F-4AE0-A75C-B8DBA69EC14A}" srcOrd="0" destOrd="0" presId="urn:microsoft.com/office/officeart/2008/layout/HorizontalMultiLevelHierarchy"/>
    <dgm:cxn modelId="{8A7F9660-ECE7-4805-95BB-9DB04ECD0808}" type="presOf" srcId="{57B53251-17CC-4E16-B413-13A21941E4A3}" destId="{6E8FAC99-F4CD-42AF-A1F3-D6059F4DB185}" srcOrd="1" destOrd="0" presId="urn:microsoft.com/office/officeart/2008/layout/HorizontalMultiLevelHierarchy"/>
    <dgm:cxn modelId="{1B90D966-230E-461F-8741-A895EFAE7B73}" type="presOf" srcId="{06FE606E-02A8-4C27-BB93-744FC2A65839}" destId="{5BF6E88B-A90C-4ADF-849D-CD20CCF745AD}" srcOrd="0" destOrd="0" presId="urn:microsoft.com/office/officeart/2008/layout/HorizontalMultiLevelHierarchy"/>
    <dgm:cxn modelId="{8EC7366B-ACE4-4260-B893-51EB4394E858}" srcId="{06FE606E-02A8-4C27-BB93-744FC2A65839}" destId="{DD53525B-260F-4AFF-8A6F-1FBA60D7E17C}" srcOrd="0" destOrd="0" parTransId="{777E4472-6FBA-44E3-9558-54600B7F3BF9}" sibTransId="{99A9185F-9E59-43A0-BE7B-7ABC8CF58F54}"/>
    <dgm:cxn modelId="{09B90F6C-D063-46F8-A7E7-A3568D207A91}" type="presOf" srcId="{F5F78BEE-5812-4C6C-8266-109776133914}" destId="{BB5EE3CD-CAC1-4761-8B78-3273959EB3CE}" srcOrd="0" destOrd="0" presId="urn:microsoft.com/office/officeart/2008/layout/HorizontalMultiLevelHierarchy"/>
    <dgm:cxn modelId="{4EAA316D-C8B2-4BBF-B4B3-764A5CF2F246}" type="presOf" srcId="{E8379DBA-E3B4-42DC-A944-F9E12AEBB580}" destId="{11FB3675-A068-4CC1-95F4-DDEDBA27391D}" srcOrd="0" destOrd="0" presId="urn:microsoft.com/office/officeart/2008/layout/HorizontalMultiLevelHierarchy"/>
    <dgm:cxn modelId="{68FD9F76-2A61-41B9-A01A-0E15C009ED38}" type="presOf" srcId="{31B0B36B-E335-4BBF-BBF1-63B6FBBC60E7}" destId="{483F5D45-F95A-4C24-9225-E471D9B8A0C6}" srcOrd="1" destOrd="0" presId="urn:microsoft.com/office/officeart/2008/layout/HorizontalMultiLevelHierarchy"/>
    <dgm:cxn modelId="{2342697A-A0D4-4D2D-8EAF-1914D23A9A6F}" srcId="{E8379DBA-E3B4-42DC-A944-F9E12AEBB580}" destId="{06FE606E-02A8-4C27-BB93-744FC2A65839}" srcOrd="0" destOrd="0" parTransId="{BF331C2D-1784-44CA-A1FF-FE6811C91645}" sibTransId="{60FB7836-909D-4176-8C7E-069ED97544C9}"/>
    <dgm:cxn modelId="{1B3D3C90-A647-4FF6-A926-636AE7B219EE}" type="presOf" srcId="{E3CDA1E5-CF65-41C4-B8C5-2F63223BB822}" destId="{9838F6BC-AD94-4831-9674-0C8BB4798A55}" srcOrd="0" destOrd="0" presId="urn:microsoft.com/office/officeart/2008/layout/HorizontalMultiLevelHierarchy"/>
    <dgm:cxn modelId="{F5355191-CADC-4393-9637-A095869E5D5A}" srcId="{E3CDA1E5-CF65-41C4-B8C5-2F63223BB822}" destId="{576EF494-75EC-409C-A28A-1FA6D4008A8C}" srcOrd="0" destOrd="0" parTransId="{0875764A-652D-4618-AA0F-94924D856935}" sibTransId="{DE2BF66D-67E8-4C4A-BD81-57F789B9883F}"/>
    <dgm:cxn modelId="{CC5D8292-D148-4A72-91FC-4D799ADD5C4A}" type="presOf" srcId="{57B53251-17CC-4E16-B413-13A21941E4A3}" destId="{3D3F1000-D4E8-46A9-8068-39934050450D}" srcOrd="0" destOrd="0" presId="urn:microsoft.com/office/officeart/2008/layout/HorizontalMultiLevelHierarchy"/>
    <dgm:cxn modelId="{3AA2049B-8778-4161-B452-AEA830617439}" type="presOf" srcId="{21487E14-A60A-4622-9110-A5C23D6A0844}" destId="{9132F8BD-EE81-4F1F-B5F9-FD8B838E0744}" srcOrd="0" destOrd="0" presId="urn:microsoft.com/office/officeart/2008/layout/HorizontalMultiLevelHierarchy"/>
    <dgm:cxn modelId="{DA00CA9C-47D8-4BB4-8A7F-82F86338CC89}" type="presOf" srcId="{F624E75C-A7E4-4377-BC8D-CF260890E34B}" destId="{F721A315-186C-41F5-845D-3386998F8075}" srcOrd="1" destOrd="0" presId="urn:microsoft.com/office/officeart/2008/layout/HorizontalMultiLevelHierarchy"/>
    <dgm:cxn modelId="{D576E29F-8862-48C8-8E66-F774771F01EE}" type="presOf" srcId="{D6EEC3AD-DC86-4892-B71B-F43B47F6A796}" destId="{42F51BAD-0777-4527-A919-ACC2B792C795}" srcOrd="0" destOrd="0" presId="urn:microsoft.com/office/officeart/2008/layout/HorizontalMultiLevelHierarchy"/>
    <dgm:cxn modelId="{80F464A1-B6CF-424B-A9C4-38F11C473DD1}" type="presOf" srcId="{9D042AB4-B36B-4F02-B893-8CCDB7948F94}" destId="{388ADE5F-1635-4B3C-925D-9DA573720D25}" srcOrd="0" destOrd="0" presId="urn:microsoft.com/office/officeart/2008/layout/HorizontalMultiLevelHierarchy"/>
    <dgm:cxn modelId="{0038C2BA-179F-4C96-9D82-869F82C9D47C}" type="presOf" srcId="{777E4472-6FBA-44E3-9558-54600B7F3BF9}" destId="{2CD6175C-4C2E-4F2E-A22F-1BFFCDB29131}" srcOrd="0" destOrd="0" presId="urn:microsoft.com/office/officeart/2008/layout/HorizontalMultiLevelHierarchy"/>
    <dgm:cxn modelId="{A36ECFC1-4B5F-4095-AC59-ECF44D28227C}" type="presOf" srcId="{0EF07CDE-56CF-403D-B4E3-AB9BFB416C62}" destId="{645588E6-BD18-49A3-8177-3CF527B9CF94}" srcOrd="0" destOrd="0" presId="urn:microsoft.com/office/officeart/2008/layout/HorizontalMultiLevelHierarchy"/>
    <dgm:cxn modelId="{794189C2-50E4-4BC4-A605-A9B625FB6306}" srcId="{E45F1772-54F3-4374-AF60-4707E11A6A4A}" destId="{D6EEC3AD-DC86-4892-B71B-F43B47F6A796}" srcOrd="0" destOrd="0" parTransId="{51A0C726-D7D7-4F10-AF30-1EC262A60E3C}" sibTransId="{C8D5ABD2-E617-46EA-B19E-26626CF30FCD}"/>
    <dgm:cxn modelId="{415BFDC5-9BC4-4789-9620-083ADC759B25}" srcId="{C22F0A8C-81C2-40CF-B4DD-8F1AC8B57409}" destId="{0EF07CDE-56CF-403D-B4E3-AB9BFB416C62}" srcOrd="0" destOrd="0" parTransId="{57B53251-17CC-4E16-B413-13A21941E4A3}" sibTransId="{87FDBA9A-88DE-4995-9A78-81DB2E4CC35A}"/>
    <dgm:cxn modelId="{6784C3C6-D99B-4839-9A04-1D2037ED4E85}" type="presOf" srcId="{C22F0A8C-81C2-40CF-B4DD-8F1AC8B57409}" destId="{A468DB63-7A12-4976-A8F4-542E81E656FB}" srcOrd="0" destOrd="0" presId="urn:microsoft.com/office/officeart/2008/layout/HorizontalMultiLevelHierarchy"/>
    <dgm:cxn modelId="{D72FC6C7-F440-42AE-A85F-0EA6CB17F9CD}" srcId="{E8379DBA-E3B4-42DC-A944-F9E12AEBB580}" destId="{C22F0A8C-81C2-40CF-B4DD-8F1AC8B57409}" srcOrd="2" destOrd="0" parTransId="{21487E14-A60A-4622-9110-A5C23D6A0844}" sibTransId="{4DEE728C-3B18-4E88-9728-5A9047BDF149}"/>
    <dgm:cxn modelId="{CE88ADD2-3C76-4FC5-B611-9DC9031E076B}" srcId="{B745C7C1-E966-4433-AB1E-839B87E5C11B}" destId="{F5F78BEE-5812-4C6C-8266-109776133914}" srcOrd="0" destOrd="0" parTransId="{F624E75C-A7E4-4377-BC8D-CF260890E34B}" sibTransId="{928DBA29-C569-4080-9D2B-34F203491AE2}"/>
    <dgm:cxn modelId="{2AE6FCD6-A23B-41ED-8D2E-57ABA58EE7E7}" type="presOf" srcId="{33C241A1-A410-4B92-8F54-A29F2371ECE0}" destId="{8079EB94-39BF-4AF3-83C2-CF2E219B35AE}" srcOrd="0" destOrd="0" presId="urn:microsoft.com/office/officeart/2008/layout/HorizontalMultiLevelHierarchy"/>
    <dgm:cxn modelId="{726140DA-2051-49D7-B36D-BAAE3999FAB5}" type="presOf" srcId="{777E4472-6FBA-44E3-9558-54600B7F3BF9}" destId="{EA5EA228-0BE9-45EA-951F-559B96D63C33}" srcOrd="1" destOrd="0" presId="urn:microsoft.com/office/officeart/2008/layout/HorizontalMultiLevelHierarchy"/>
    <dgm:cxn modelId="{37F5B4DC-A398-44AD-B9DE-57C47CF2073E}" type="presOf" srcId="{75C610E2-FEE8-49BD-A255-E9429E696FF1}" destId="{252C8E99-ECD0-42B4-B42C-4ADF7A6CD930}" srcOrd="0" destOrd="0" presId="urn:microsoft.com/office/officeart/2008/layout/HorizontalMultiLevelHierarchy"/>
    <dgm:cxn modelId="{A01FEEDC-628E-4238-9B44-8A08870F318D}" type="presOf" srcId="{BF331C2D-1784-44CA-A1FF-FE6811C91645}" destId="{A2957105-34AC-4550-8F04-722FF633619F}" srcOrd="1" destOrd="0" presId="urn:microsoft.com/office/officeart/2008/layout/HorizontalMultiLevelHierarchy"/>
    <dgm:cxn modelId="{1A0258E7-9BD0-43DE-869B-0A32AF3E6FED}" srcId="{8942F213-957B-476D-8394-D328FE60B1B8}" destId="{9D042AB4-B36B-4F02-B893-8CCDB7948F94}" srcOrd="0" destOrd="0" parTransId="{75C610E2-FEE8-49BD-A255-E9429E696FF1}" sibTransId="{4A9790CD-07DB-400E-8D11-EA2FAEAF78DF}"/>
    <dgm:cxn modelId="{AEF2CAE8-85B8-40D1-B98A-4CDD58A0ADA9}" type="presOf" srcId="{9730C78C-6957-4C3D-A5C5-D82D226C9D39}" destId="{9B13F52E-F643-4578-9A50-84135F35AA43}" srcOrd="1" destOrd="0" presId="urn:microsoft.com/office/officeart/2008/layout/HorizontalMultiLevelHierarchy"/>
    <dgm:cxn modelId="{C4F842EC-9DE7-423A-88D1-E2E0F04A0366}" srcId="{F149DA0F-4C46-46A9-BE39-58E4539AD056}" destId="{E8379DBA-E3B4-42DC-A944-F9E12AEBB580}" srcOrd="0" destOrd="0" parTransId="{F80CC57D-5107-40EA-81D3-FFD561BCF2C3}" sibTransId="{37A7D497-8871-453B-B799-D16BAE3BD332}"/>
    <dgm:cxn modelId="{904ECDEF-C496-4E7D-A24A-A39EA96C6CEB}" type="presOf" srcId="{75C610E2-FEE8-49BD-A255-E9429E696FF1}" destId="{26174B5D-93BE-47A7-90A8-B697C027114B}" srcOrd="1" destOrd="0" presId="urn:microsoft.com/office/officeart/2008/layout/HorizontalMultiLevelHierarchy"/>
    <dgm:cxn modelId="{926EC8F3-25C0-4CEB-9C65-FC5EC29C9D47}" type="presOf" srcId="{33C241A1-A410-4B92-8F54-A29F2371ECE0}" destId="{03C4174D-972C-447F-875D-E32ACA3B7FA0}" srcOrd="1" destOrd="0" presId="urn:microsoft.com/office/officeart/2008/layout/HorizontalMultiLevelHierarchy"/>
    <dgm:cxn modelId="{A13B19F8-4A9F-49CC-A519-95C2157DB2F2}" srcId="{E3CDA1E5-CF65-41C4-B8C5-2F63223BB822}" destId="{B745C7C1-E966-4433-AB1E-839B87E5C11B}" srcOrd="1" destOrd="0" parTransId="{33C241A1-A410-4B92-8F54-A29F2371ECE0}" sibTransId="{F3A8C385-4621-4528-B1C5-9407F169EDE5}"/>
    <dgm:cxn modelId="{D23AAFF9-1FA8-4AF3-B451-922535925086}" type="presOf" srcId="{0875764A-652D-4618-AA0F-94924D856935}" destId="{AFF29DE6-E8AC-44E2-A3DA-BA0C76D9652C}" srcOrd="0" destOrd="0" presId="urn:microsoft.com/office/officeart/2008/layout/HorizontalMultiLevelHierarchy"/>
    <dgm:cxn modelId="{91F5B0F9-4601-4F73-B285-D6D1E9FBBFFC}" type="presOf" srcId="{9730C78C-6957-4C3D-A5C5-D82D226C9D39}" destId="{292C15B1-BDA3-4EB6-AB9A-595FA75404B7}" srcOrd="0" destOrd="0" presId="urn:microsoft.com/office/officeart/2008/layout/HorizontalMultiLevelHierarchy"/>
    <dgm:cxn modelId="{CCB3485E-B072-4970-AE35-44A7431B36A4}" type="presParOf" srcId="{68F32F57-28ED-40F2-B276-E8628B0D5B61}" destId="{DCB8AFAB-0504-48FD-97C8-92CB953598F9}" srcOrd="0" destOrd="0" presId="urn:microsoft.com/office/officeart/2008/layout/HorizontalMultiLevelHierarchy"/>
    <dgm:cxn modelId="{CA3C65E2-29D0-4741-B8B8-B549CE100E14}" type="presParOf" srcId="{DCB8AFAB-0504-48FD-97C8-92CB953598F9}" destId="{11FB3675-A068-4CC1-95F4-DDEDBA27391D}" srcOrd="0" destOrd="0" presId="urn:microsoft.com/office/officeart/2008/layout/HorizontalMultiLevelHierarchy"/>
    <dgm:cxn modelId="{9E4E9951-6AE7-4563-9034-94F9DC1B5E16}" type="presParOf" srcId="{DCB8AFAB-0504-48FD-97C8-92CB953598F9}" destId="{46C939D0-9F8D-4965-9F9D-9571596A515A}" srcOrd="1" destOrd="0" presId="urn:microsoft.com/office/officeart/2008/layout/HorizontalMultiLevelHierarchy"/>
    <dgm:cxn modelId="{8286D292-F33D-4745-971A-22A8C3E7FA42}" type="presParOf" srcId="{46C939D0-9F8D-4965-9F9D-9571596A515A}" destId="{9103A368-015F-4AE0-A75C-B8DBA69EC14A}" srcOrd="0" destOrd="0" presId="urn:microsoft.com/office/officeart/2008/layout/HorizontalMultiLevelHierarchy"/>
    <dgm:cxn modelId="{513FDF82-F0D0-4692-8F98-7927679256A1}" type="presParOf" srcId="{9103A368-015F-4AE0-A75C-B8DBA69EC14A}" destId="{A2957105-34AC-4550-8F04-722FF633619F}" srcOrd="0" destOrd="0" presId="urn:microsoft.com/office/officeart/2008/layout/HorizontalMultiLevelHierarchy"/>
    <dgm:cxn modelId="{8BE01187-F457-4F11-BA13-551788676606}" type="presParOf" srcId="{46C939D0-9F8D-4965-9F9D-9571596A515A}" destId="{1B81B4A4-9B7F-441E-B32E-E880FA2C17EE}" srcOrd="1" destOrd="0" presId="urn:microsoft.com/office/officeart/2008/layout/HorizontalMultiLevelHierarchy"/>
    <dgm:cxn modelId="{E51494BE-9AC4-4DCF-8FF6-DABFB5431045}" type="presParOf" srcId="{1B81B4A4-9B7F-441E-B32E-E880FA2C17EE}" destId="{5BF6E88B-A90C-4ADF-849D-CD20CCF745AD}" srcOrd="0" destOrd="0" presId="urn:microsoft.com/office/officeart/2008/layout/HorizontalMultiLevelHierarchy"/>
    <dgm:cxn modelId="{A46FC834-34A2-4FEE-B241-174C3D2589A0}" type="presParOf" srcId="{1B81B4A4-9B7F-441E-B32E-E880FA2C17EE}" destId="{019EA0CF-3988-4465-923D-33957F958354}" srcOrd="1" destOrd="0" presId="urn:microsoft.com/office/officeart/2008/layout/HorizontalMultiLevelHierarchy"/>
    <dgm:cxn modelId="{A6014B61-C9E8-449C-A56E-A6D33E6EBD50}" type="presParOf" srcId="{019EA0CF-3988-4465-923D-33957F958354}" destId="{2CD6175C-4C2E-4F2E-A22F-1BFFCDB29131}" srcOrd="0" destOrd="0" presId="urn:microsoft.com/office/officeart/2008/layout/HorizontalMultiLevelHierarchy"/>
    <dgm:cxn modelId="{3D897F5B-922A-41D5-B26D-13750D71B3CE}" type="presParOf" srcId="{2CD6175C-4C2E-4F2E-A22F-1BFFCDB29131}" destId="{EA5EA228-0BE9-45EA-951F-559B96D63C33}" srcOrd="0" destOrd="0" presId="urn:microsoft.com/office/officeart/2008/layout/HorizontalMultiLevelHierarchy"/>
    <dgm:cxn modelId="{2F9536AB-5ED1-4082-B539-7FDA21CA99B8}" type="presParOf" srcId="{019EA0CF-3988-4465-923D-33957F958354}" destId="{C6C1E647-17B0-4970-8F0B-D9449DE6AB23}" srcOrd="1" destOrd="0" presId="urn:microsoft.com/office/officeart/2008/layout/HorizontalMultiLevelHierarchy"/>
    <dgm:cxn modelId="{8922D7C0-4988-4E7B-8E65-8FEE6F555389}" type="presParOf" srcId="{C6C1E647-17B0-4970-8F0B-D9449DE6AB23}" destId="{719B155E-B925-45CC-9881-E00F74527523}" srcOrd="0" destOrd="0" presId="urn:microsoft.com/office/officeart/2008/layout/HorizontalMultiLevelHierarchy"/>
    <dgm:cxn modelId="{74B5FCEA-59AE-42AA-A730-E017FABD83AB}" type="presParOf" srcId="{C6C1E647-17B0-4970-8F0B-D9449DE6AB23}" destId="{2F95DB18-AC49-427D-B67B-6ED3E370D759}" srcOrd="1" destOrd="0" presId="urn:microsoft.com/office/officeart/2008/layout/HorizontalMultiLevelHierarchy"/>
    <dgm:cxn modelId="{5F828A48-1017-40EA-A472-3603FF00527F}" type="presParOf" srcId="{019EA0CF-3988-4465-923D-33957F958354}" destId="{E7F8C076-2B17-4077-99C3-37C136D36A97}" srcOrd="2" destOrd="0" presId="urn:microsoft.com/office/officeart/2008/layout/HorizontalMultiLevelHierarchy"/>
    <dgm:cxn modelId="{F6CE5893-963A-49DF-A671-C419031763AC}" type="presParOf" srcId="{E7F8C076-2B17-4077-99C3-37C136D36A97}" destId="{056503FA-833F-480F-BAA9-3582966A65F0}" srcOrd="0" destOrd="0" presId="urn:microsoft.com/office/officeart/2008/layout/HorizontalMultiLevelHierarchy"/>
    <dgm:cxn modelId="{75696EEF-2C57-4961-B807-6B39E52101F0}" type="presParOf" srcId="{019EA0CF-3988-4465-923D-33957F958354}" destId="{89EE988D-14C7-4ECE-9ADC-BC9D440CEBF4}" srcOrd="3" destOrd="0" presId="urn:microsoft.com/office/officeart/2008/layout/HorizontalMultiLevelHierarchy"/>
    <dgm:cxn modelId="{3BA818AD-1045-4D63-85DD-183C89A425DE}" type="presParOf" srcId="{89EE988D-14C7-4ECE-9ADC-BC9D440CEBF4}" destId="{E6BBB550-F56C-458A-AEE7-9599EA994805}" srcOrd="0" destOrd="0" presId="urn:microsoft.com/office/officeart/2008/layout/HorizontalMultiLevelHierarchy"/>
    <dgm:cxn modelId="{4E652CB3-17B5-4A2E-AA76-72FE6EEF985A}" type="presParOf" srcId="{89EE988D-14C7-4ECE-9ADC-BC9D440CEBF4}" destId="{48C6DDC3-22EA-47F5-BA58-9323B81A7B78}" srcOrd="1" destOrd="0" presId="urn:microsoft.com/office/officeart/2008/layout/HorizontalMultiLevelHierarchy"/>
    <dgm:cxn modelId="{772BC07B-63A5-4ABB-8C6E-94DA4D5E1D2B}" type="presParOf" srcId="{48C6DDC3-22EA-47F5-BA58-9323B81A7B78}" destId="{93FA9ADF-E5C0-41E1-9BB5-6F931CE71EE5}" srcOrd="0" destOrd="0" presId="urn:microsoft.com/office/officeart/2008/layout/HorizontalMultiLevelHierarchy"/>
    <dgm:cxn modelId="{B6C46603-C6AE-4B61-9336-21DFABB827AC}" type="presParOf" srcId="{93FA9ADF-E5C0-41E1-9BB5-6F931CE71EE5}" destId="{B26B430B-3E26-41B4-A754-D64F5BED44E1}" srcOrd="0" destOrd="0" presId="urn:microsoft.com/office/officeart/2008/layout/HorizontalMultiLevelHierarchy"/>
    <dgm:cxn modelId="{3D179C2E-49F1-4C02-9BB5-103E33EAA001}" type="presParOf" srcId="{48C6DDC3-22EA-47F5-BA58-9323B81A7B78}" destId="{F8C4199E-1769-429F-BA54-05E15F7C5487}" srcOrd="1" destOrd="0" presId="urn:microsoft.com/office/officeart/2008/layout/HorizontalMultiLevelHierarchy"/>
    <dgm:cxn modelId="{D1BCBD26-067A-461D-9821-2C936326DE19}" type="presParOf" srcId="{F8C4199E-1769-429F-BA54-05E15F7C5487}" destId="{42F51BAD-0777-4527-A919-ACC2B792C795}" srcOrd="0" destOrd="0" presId="urn:microsoft.com/office/officeart/2008/layout/HorizontalMultiLevelHierarchy"/>
    <dgm:cxn modelId="{F2B77AF8-F0B9-4CE9-8042-3CEBD7B0ED86}" type="presParOf" srcId="{F8C4199E-1769-429F-BA54-05E15F7C5487}" destId="{DF4BA4ED-15A0-412D-B508-5A18FBFA2A2F}" srcOrd="1" destOrd="0" presId="urn:microsoft.com/office/officeart/2008/layout/HorizontalMultiLevelHierarchy"/>
    <dgm:cxn modelId="{7A378A6B-531B-4561-929A-2FE97C24E599}" type="presParOf" srcId="{46C939D0-9F8D-4965-9F9D-9571596A515A}" destId="{988287BA-C72A-4BDC-A2E4-60DC9F48301A}" srcOrd="2" destOrd="0" presId="urn:microsoft.com/office/officeart/2008/layout/HorizontalMultiLevelHierarchy"/>
    <dgm:cxn modelId="{355398A6-B0A8-4AFB-9919-49371477AABE}" type="presParOf" srcId="{988287BA-C72A-4BDC-A2E4-60DC9F48301A}" destId="{483F5D45-F95A-4C24-9225-E471D9B8A0C6}" srcOrd="0" destOrd="0" presId="urn:microsoft.com/office/officeart/2008/layout/HorizontalMultiLevelHierarchy"/>
    <dgm:cxn modelId="{B2F8DD1A-1065-464D-A5AA-24A3B0BF5934}" type="presParOf" srcId="{46C939D0-9F8D-4965-9F9D-9571596A515A}" destId="{C0414275-A684-4502-8C22-EB0A3BEC09FE}" srcOrd="3" destOrd="0" presId="urn:microsoft.com/office/officeart/2008/layout/HorizontalMultiLevelHierarchy"/>
    <dgm:cxn modelId="{2D1A80CB-9089-4639-81F3-36777B975E5D}" type="presParOf" srcId="{C0414275-A684-4502-8C22-EB0A3BEC09FE}" destId="{9838F6BC-AD94-4831-9674-0C8BB4798A55}" srcOrd="0" destOrd="0" presId="urn:microsoft.com/office/officeart/2008/layout/HorizontalMultiLevelHierarchy"/>
    <dgm:cxn modelId="{5933ED55-E59B-417F-93A8-5FE75F7836E1}" type="presParOf" srcId="{C0414275-A684-4502-8C22-EB0A3BEC09FE}" destId="{AE6A8F37-D574-4C53-945E-2A171297EBA9}" srcOrd="1" destOrd="0" presId="urn:microsoft.com/office/officeart/2008/layout/HorizontalMultiLevelHierarchy"/>
    <dgm:cxn modelId="{681A3C8E-A796-4DC8-8216-19C9D221089E}" type="presParOf" srcId="{AE6A8F37-D574-4C53-945E-2A171297EBA9}" destId="{AFF29DE6-E8AC-44E2-A3DA-BA0C76D9652C}" srcOrd="0" destOrd="0" presId="urn:microsoft.com/office/officeart/2008/layout/HorizontalMultiLevelHierarchy"/>
    <dgm:cxn modelId="{05956235-6E85-4367-9D96-1FC9ADB9C263}" type="presParOf" srcId="{AFF29DE6-E8AC-44E2-A3DA-BA0C76D9652C}" destId="{B0C3B895-2486-465C-BF22-FFAC0F2E7681}" srcOrd="0" destOrd="0" presId="urn:microsoft.com/office/officeart/2008/layout/HorizontalMultiLevelHierarchy"/>
    <dgm:cxn modelId="{BDAF2CAA-5983-4526-9C45-DF02B8A6B97D}" type="presParOf" srcId="{AE6A8F37-D574-4C53-945E-2A171297EBA9}" destId="{C16FEE5A-57C3-4358-B840-9D52341EDD10}" srcOrd="1" destOrd="0" presId="urn:microsoft.com/office/officeart/2008/layout/HorizontalMultiLevelHierarchy"/>
    <dgm:cxn modelId="{6CA21657-5703-4ED6-A69F-4DA081760C84}" type="presParOf" srcId="{C16FEE5A-57C3-4358-B840-9D52341EDD10}" destId="{F68FD31A-637F-4216-A5E6-F52D020C0B4D}" srcOrd="0" destOrd="0" presId="urn:microsoft.com/office/officeart/2008/layout/HorizontalMultiLevelHierarchy"/>
    <dgm:cxn modelId="{C3B4E5DE-844E-4D61-AC46-4A39D306F573}" type="presParOf" srcId="{C16FEE5A-57C3-4358-B840-9D52341EDD10}" destId="{7DF6E942-3A21-4C3C-AEED-46493BE2D154}" srcOrd="1" destOrd="0" presId="urn:microsoft.com/office/officeart/2008/layout/HorizontalMultiLevelHierarchy"/>
    <dgm:cxn modelId="{D42B3067-4C7E-4382-B8C2-1E1E81C66D46}" type="presParOf" srcId="{AE6A8F37-D574-4C53-945E-2A171297EBA9}" destId="{8079EB94-39BF-4AF3-83C2-CF2E219B35AE}" srcOrd="2" destOrd="0" presId="urn:microsoft.com/office/officeart/2008/layout/HorizontalMultiLevelHierarchy"/>
    <dgm:cxn modelId="{0461D916-94EC-4214-83CC-8ACFF52BCD58}" type="presParOf" srcId="{8079EB94-39BF-4AF3-83C2-CF2E219B35AE}" destId="{03C4174D-972C-447F-875D-E32ACA3B7FA0}" srcOrd="0" destOrd="0" presId="urn:microsoft.com/office/officeart/2008/layout/HorizontalMultiLevelHierarchy"/>
    <dgm:cxn modelId="{0758C541-7D04-46F5-A3D4-4FC926258A94}" type="presParOf" srcId="{AE6A8F37-D574-4C53-945E-2A171297EBA9}" destId="{2E86C3D5-9D78-4D4E-BD69-0C595240A14B}" srcOrd="3" destOrd="0" presId="urn:microsoft.com/office/officeart/2008/layout/HorizontalMultiLevelHierarchy"/>
    <dgm:cxn modelId="{CEE40DEC-7F8A-42BC-8126-DAB33396CA0F}" type="presParOf" srcId="{2E86C3D5-9D78-4D4E-BD69-0C595240A14B}" destId="{578B4FA5-ED98-4344-9F2E-7FEC7C4966C1}" srcOrd="0" destOrd="0" presId="urn:microsoft.com/office/officeart/2008/layout/HorizontalMultiLevelHierarchy"/>
    <dgm:cxn modelId="{CE08409A-88F5-4C7C-ABE2-3FDC631CA001}" type="presParOf" srcId="{2E86C3D5-9D78-4D4E-BD69-0C595240A14B}" destId="{8601BF8C-5256-4815-AE1C-EB96231642E6}" srcOrd="1" destOrd="0" presId="urn:microsoft.com/office/officeart/2008/layout/HorizontalMultiLevelHierarchy"/>
    <dgm:cxn modelId="{E7AC7EBD-4F62-442B-80BD-35F5F9847662}" type="presParOf" srcId="{8601BF8C-5256-4815-AE1C-EB96231642E6}" destId="{17151291-3645-41EB-AF7A-39D0811598B5}" srcOrd="0" destOrd="0" presId="urn:microsoft.com/office/officeart/2008/layout/HorizontalMultiLevelHierarchy"/>
    <dgm:cxn modelId="{25BD4C92-B99F-42AD-A733-0A94FFFCDC08}" type="presParOf" srcId="{17151291-3645-41EB-AF7A-39D0811598B5}" destId="{F721A315-186C-41F5-845D-3386998F8075}" srcOrd="0" destOrd="0" presId="urn:microsoft.com/office/officeart/2008/layout/HorizontalMultiLevelHierarchy"/>
    <dgm:cxn modelId="{BADDD861-E39C-4D2D-AC71-BCB6E38E720E}" type="presParOf" srcId="{8601BF8C-5256-4815-AE1C-EB96231642E6}" destId="{2EB25037-8D64-451A-8FE9-62F9BF71B5C4}" srcOrd="1" destOrd="0" presId="urn:microsoft.com/office/officeart/2008/layout/HorizontalMultiLevelHierarchy"/>
    <dgm:cxn modelId="{2FC3EBD8-CC77-42D2-86E5-A708B58B6C64}" type="presParOf" srcId="{2EB25037-8D64-451A-8FE9-62F9BF71B5C4}" destId="{BB5EE3CD-CAC1-4761-8B78-3273959EB3CE}" srcOrd="0" destOrd="0" presId="urn:microsoft.com/office/officeart/2008/layout/HorizontalMultiLevelHierarchy"/>
    <dgm:cxn modelId="{CA25C2D5-69C4-44FA-A380-BF4CF422EF59}" type="presParOf" srcId="{2EB25037-8D64-451A-8FE9-62F9BF71B5C4}" destId="{063DB619-8F7D-4EDD-9CAD-2BDB4A525EE5}" srcOrd="1" destOrd="0" presId="urn:microsoft.com/office/officeart/2008/layout/HorizontalMultiLevelHierarchy"/>
    <dgm:cxn modelId="{82EC7844-C9F1-4D8A-BA36-BEE875A53BA3}" type="presParOf" srcId="{46C939D0-9F8D-4965-9F9D-9571596A515A}" destId="{9132F8BD-EE81-4F1F-B5F9-FD8B838E0744}" srcOrd="4" destOrd="0" presId="urn:microsoft.com/office/officeart/2008/layout/HorizontalMultiLevelHierarchy"/>
    <dgm:cxn modelId="{E0FE599E-90A9-4DD7-BF83-C4F4503C4754}" type="presParOf" srcId="{9132F8BD-EE81-4F1F-B5F9-FD8B838E0744}" destId="{BA452CAD-D74B-4A1B-97AF-BD9F4272E3DC}" srcOrd="0" destOrd="0" presId="urn:microsoft.com/office/officeart/2008/layout/HorizontalMultiLevelHierarchy"/>
    <dgm:cxn modelId="{2FE376E6-74B2-4854-B9AA-038560C587E5}" type="presParOf" srcId="{46C939D0-9F8D-4965-9F9D-9571596A515A}" destId="{BE354863-6C26-4858-A644-F9EDDBAB38FC}" srcOrd="5" destOrd="0" presId="urn:microsoft.com/office/officeart/2008/layout/HorizontalMultiLevelHierarchy"/>
    <dgm:cxn modelId="{425EB44C-BAA6-41CC-AE3E-916A1486632A}" type="presParOf" srcId="{BE354863-6C26-4858-A644-F9EDDBAB38FC}" destId="{A468DB63-7A12-4976-A8F4-542E81E656FB}" srcOrd="0" destOrd="0" presId="urn:microsoft.com/office/officeart/2008/layout/HorizontalMultiLevelHierarchy"/>
    <dgm:cxn modelId="{C6F75079-2FD0-4B55-928A-71C4B86DB7FC}" type="presParOf" srcId="{BE354863-6C26-4858-A644-F9EDDBAB38FC}" destId="{81E6C0E8-EA27-47AB-B387-901252069831}" srcOrd="1" destOrd="0" presId="urn:microsoft.com/office/officeart/2008/layout/HorizontalMultiLevelHierarchy"/>
    <dgm:cxn modelId="{AFF89FD7-1A04-4947-A4B0-79DCD7CB532E}" type="presParOf" srcId="{81E6C0E8-EA27-47AB-B387-901252069831}" destId="{3D3F1000-D4E8-46A9-8068-39934050450D}" srcOrd="0" destOrd="0" presId="urn:microsoft.com/office/officeart/2008/layout/HorizontalMultiLevelHierarchy"/>
    <dgm:cxn modelId="{2101A3E0-3806-4EDA-8500-8F12A08371D5}" type="presParOf" srcId="{3D3F1000-D4E8-46A9-8068-39934050450D}" destId="{6E8FAC99-F4CD-42AF-A1F3-D6059F4DB185}" srcOrd="0" destOrd="0" presId="urn:microsoft.com/office/officeart/2008/layout/HorizontalMultiLevelHierarchy"/>
    <dgm:cxn modelId="{055E6EE8-EA58-4D13-97D1-66E9ECB62F65}" type="presParOf" srcId="{81E6C0E8-EA27-47AB-B387-901252069831}" destId="{A2DC44CE-78A0-4E44-99B7-D72616338078}" srcOrd="1" destOrd="0" presId="urn:microsoft.com/office/officeart/2008/layout/HorizontalMultiLevelHierarchy"/>
    <dgm:cxn modelId="{BB374B10-3B08-4127-879C-A4409948D7AE}" type="presParOf" srcId="{A2DC44CE-78A0-4E44-99B7-D72616338078}" destId="{645588E6-BD18-49A3-8177-3CF527B9CF94}" srcOrd="0" destOrd="0" presId="urn:microsoft.com/office/officeart/2008/layout/HorizontalMultiLevelHierarchy"/>
    <dgm:cxn modelId="{6EB80ED0-64A8-4863-A35A-3B0884F652FD}" type="presParOf" srcId="{A2DC44CE-78A0-4E44-99B7-D72616338078}" destId="{DCB6DB93-031E-41C4-9D3A-706B89488D92}" srcOrd="1" destOrd="0" presId="urn:microsoft.com/office/officeart/2008/layout/HorizontalMultiLevelHierarchy"/>
    <dgm:cxn modelId="{F8213DED-8782-47E7-81FE-CD2EECFFF37F}" type="presParOf" srcId="{81E6C0E8-EA27-47AB-B387-901252069831}" destId="{292C15B1-BDA3-4EB6-AB9A-595FA75404B7}" srcOrd="2" destOrd="0" presId="urn:microsoft.com/office/officeart/2008/layout/HorizontalMultiLevelHierarchy"/>
    <dgm:cxn modelId="{38D98AD0-9565-4C43-8CBD-B4C49B0AE551}" type="presParOf" srcId="{292C15B1-BDA3-4EB6-AB9A-595FA75404B7}" destId="{9B13F52E-F643-4578-9A50-84135F35AA43}" srcOrd="0" destOrd="0" presId="urn:microsoft.com/office/officeart/2008/layout/HorizontalMultiLevelHierarchy"/>
    <dgm:cxn modelId="{767327B2-4214-4127-A5C0-D0688D378D7B}" type="presParOf" srcId="{81E6C0E8-EA27-47AB-B387-901252069831}" destId="{32C65AED-BD75-4C9B-946E-74A2B55CA337}" srcOrd="3" destOrd="0" presId="urn:microsoft.com/office/officeart/2008/layout/HorizontalMultiLevelHierarchy"/>
    <dgm:cxn modelId="{F531EF88-9561-4E51-A033-3DA92A45C674}" type="presParOf" srcId="{32C65AED-BD75-4C9B-946E-74A2B55CA337}" destId="{EC7EC561-8697-425E-9B46-F2DECC2BDC25}" srcOrd="0" destOrd="0" presId="urn:microsoft.com/office/officeart/2008/layout/HorizontalMultiLevelHierarchy"/>
    <dgm:cxn modelId="{C0D505C3-2A5B-4C32-836D-5125090A3103}" type="presParOf" srcId="{32C65AED-BD75-4C9B-946E-74A2B55CA337}" destId="{5A7274C4-1700-44B1-9615-AF6377A06CD1}" srcOrd="1" destOrd="0" presId="urn:microsoft.com/office/officeart/2008/layout/HorizontalMultiLevelHierarchy"/>
    <dgm:cxn modelId="{A29A7939-FE33-4901-90E1-12C2EED14C8C}" type="presParOf" srcId="{5A7274C4-1700-44B1-9615-AF6377A06CD1}" destId="{252C8E99-ECD0-42B4-B42C-4ADF7A6CD930}" srcOrd="0" destOrd="0" presId="urn:microsoft.com/office/officeart/2008/layout/HorizontalMultiLevelHierarchy"/>
    <dgm:cxn modelId="{481CD627-76C7-49C9-A037-423A4C77B817}" type="presParOf" srcId="{252C8E99-ECD0-42B4-B42C-4ADF7A6CD930}" destId="{26174B5D-93BE-47A7-90A8-B697C027114B}" srcOrd="0" destOrd="0" presId="urn:microsoft.com/office/officeart/2008/layout/HorizontalMultiLevelHierarchy"/>
    <dgm:cxn modelId="{0648BFFA-F05C-48D4-BAF2-5B1095597392}" type="presParOf" srcId="{5A7274C4-1700-44B1-9615-AF6377A06CD1}" destId="{F2DDADCA-FA99-403F-AD05-DD09290DC2B8}" srcOrd="1" destOrd="0" presId="urn:microsoft.com/office/officeart/2008/layout/HorizontalMultiLevelHierarchy"/>
    <dgm:cxn modelId="{48EF3A52-869E-48CF-92AF-51605695CBD3}" type="presParOf" srcId="{F2DDADCA-FA99-403F-AD05-DD09290DC2B8}" destId="{388ADE5F-1635-4B3C-925D-9DA573720D25}" srcOrd="0" destOrd="0" presId="urn:microsoft.com/office/officeart/2008/layout/HorizontalMultiLevelHierarchy"/>
    <dgm:cxn modelId="{02A684C1-A41E-482F-A58C-19A2B04CAE5A}" type="presParOf" srcId="{F2DDADCA-FA99-403F-AD05-DD09290DC2B8}" destId="{C0CB8AA0-70FC-49CD-AB47-0E8D2BC6AD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478AB9-B750-4A9B-86EE-FE064B8A62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CBBEDD-589D-409C-BD45-B356CB167815}">
      <dgm:prSet/>
      <dgm:spPr/>
      <dgm:t>
        <a:bodyPr/>
        <a:lstStyle/>
        <a:p>
          <a:r>
            <a:rPr lang="es-CO" b="1" i="0"/>
            <a:t>Randomize class:</a:t>
          </a:r>
          <a:r>
            <a:rPr lang="es-CO" b="0" i="0"/>
            <a:t> Mezcla las etiquetas (útil para crear líneas base).</a:t>
          </a:r>
          <a:endParaRPr lang="en-US"/>
        </a:p>
      </dgm:t>
    </dgm:pt>
    <dgm:pt modelId="{A7B260D1-909D-4EAA-B327-8934A4BA7C0E}" type="parTrans" cxnId="{DB72C101-7FE7-47D0-B355-D35E60C4D6CC}">
      <dgm:prSet/>
      <dgm:spPr/>
      <dgm:t>
        <a:bodyPr/>
        <a:lstStyle/>
        <a:p>
          <a:endParaRPr lang="en-US"/>
        </a:p>
      </dgm:t>
    </dgm:pt>
    <dgm:pt modelId="{CA5FC664-D351-4C80-88A7-2A5291564A54}" type="sibTrans" cxnId="{DB72C101-7FE7-47D0-B355-D35E60C4D6CC}">
      <dgm:prSet/>
      <dgm:spPr/>
      <dgm:t>
        <a:bodyPr/>
        <a:lstStyle/>
        <a:p>
          <a:endParaRPr lang="en-US"/>
        </a:p>
      </dgm:t>
    </dgm:pt>
    <dgm:pt modelId="{1375C19A-A9A1-4940-8A45-19BE159F6309}">
      <dgm:prSet/>
      <dgm:spPr/>
      <dgm:t>
        <a:bodyPr/>
        <a:lstStyle/>
        <a:p>
          <a:r>
            <a:rPr lang="es-CO" b="1" i="0"/>
            <a:t>Randomize features:</a:t>
          </a:r>
          <a:r>
            <a:rPr lang="es-CO" b="0" i="0"/>
            <a:t> Permuta valores dentro de cada columna (para tests de robustez).</a:t>
          </a:r>
          <a:endParaRPr lang="en-US"/>
        </a:p>
      </dgm:t>
    </dgm:pt>
    <dgm:pt modelId="{A00364A0-12D7-45DC-957E-6D8E7E652193}" type="parTrans" cxnId="{FEC28023-479D-40BF-99E5-8AD85BE7916F}">
      <dgm:prSet/>
      <dgm:spPr/>
      <dgm:t>
        <a:bodyPr/>
        <a:lstStyle/>
        <a:p>
          <a:endParaRPr lang="en-US"/>
        </a:p>
      </dgm:t>
    </dgm:pt>
    <dgm:pt modelId="{1BC5E1EF-9B37-40A2-B13E-9E3D6C08A75C}" type="sibTrans" cxnId="{FEC28023-479D-40BF-99E5-8AD85BE7916F}">
      <dgm:prSet/>
      <dgm:spPr/>
      <dgm:t>
        <a:bodyPr/>
        <a:lstStyle/>
        <a:p>
          <a:endParaRPr lang="en-US"/>
        </a:p>
      </dgm:t>
    </dgm:pt>
    <dgm:pt modelId="{EFF67F57-4CBE-4E4F-99B1-43A54AB0DC3B}" type="pres">
      <dgm:prSet presAssocID="{44478AB9-B750-4A9B-86EE-FE064B8A6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104F00-6F15-FC42-9608-F6DF1E2B747C}" type="pres">
      <dgm:prSet presAssocID="{EECBBEDD-589D-409C-BD45-B356CB167815}" presName="hierRoot1" presStyleCnt="0"/>
      <dgm:spPr/>
    </dgm:pt>
    <dgm:pt modelId="{4AD95197-28C8-4A48-82E8-E632433BF578}" type="pres">
      <dgm:prSet presAssocID="{EECBBEDD-589D-409C-BD45-B356CB167815}" presName="composite" presStyleCnt="0"/>
      <dgm:spPr/>
    </dgm:pt>
    <dgm:pt modelId="{BB8B44BB-811E-6443-9428-AB449AC9B484}" type="pres">
      <dgm:prSet presAssocID="{EECBBEDD-589D-409C-BD45-B356CB167815}" presName="background" presStyleLbl="node0" presStyleIdx="0" presStyleCnt="2"/>
      <dgm:spPr/>
    </dgm:pt>
    <dgm:pt modelId="{6EB0497C-BC26-4C43-828D-76F0CA936806}" type="pres">
      <dgm:prSet presAssocID="{EECBBEDD-589D-409C-BD45-B356CB167815}" presName="text" presStyleLbl="fgAcc0" presStyleIdx="0" presStyleCnt="2">
        <dgm:presLayoutVars>
          <dgm:chPref val="3"/>
        </dgm:presLayoutVars>
      </dgm:prSet>
      <dgm:spPr/>
    </dgm:pt>
    <dgm:pt modelId="{81A22458-1F91-D44D-851D-F52D958ABA53}" type="pres">
      <dgm:prSet presAssocID="{EECBBEDD-589D-409C-BD45-B356CB167815}" presName="hierChild2" presStyleCnt="0"/>
      <dgm:spPr/>
    </dgm:pt>
    <dgm:pt modelId="{987A964B-285E-B34F-89F7-02E50D27DDE4}" type="pres">
      <dgm:prSet presAssocID="{1375C19A-A9A1-4940-8A45-19BE159F6309}" presName="hierRoot1" presStyleCnt="0"/>
      <dgm:spPr/>
    </dgm:pt>
    <dgm:pt modelId="{F56967FF-CE07-704D-92D6-ABC3C448CE4E}" type="pres">
      <dgm:prSet presAssocID="{1375C19A-A9A1-4940-8A45-19BE159F6309}" presName="composite" presStyleCnt="0"/>
      <dgm:spPr/>
    </dgm:pt>
    <dgm:pt modelId="{AD70062C-C8D5-9A47-92A2-3B1F59C7EDEE}" type="pres">
      <dgm:prSet presAssocID="{1375C19A-A9A1-4940-8A45-19BE159F6309}" presName="background" presStyleLbl="node0" presStyleIdx="1" presStyleCnt="2"/>
      <dgm:spPr/>
    </dgm:pt>
    <dgm:pt modelId="{F6CE9669-CB1A-EE4A-8C45-61A1C442EDEF}" type="pres">
      <dgm:prSet presAssocID="{1375C19A-A9A1-4940-8A45-19BE159F6309}" presName="text" presStyleLbl="fgAcc0" presStyleIdx="1" presStyleCnt="2">
        <dgm:presLayoutVars>
          <dgm:chPref val="3"/>
        </dgm:presLayoutVars>
      </dgm:prSet>
      <dgm:spPr/>
    </dgm:pt>
    <dgm:pt modelId="{2D177BF1-90B8-7B46-AA8E-357AECE29FBD}" type="pres">
      <dgm:prSet presAssocID="{1375C19A-A9A1-4940-8A45-19BE159F6309}" presName="hierChild2" presStyleCnt="0"/>
      <dgm:spPr/>
    </dgm:pt>
  </dgm:ptLst>
  <dgm:cxnLst>
    <dgm:cxn modelId="{DB72C101-7FE7-47D0-B355-D35E60C4D6CC}" srcId="{44478AB9-B750-4A9B-86EE-FE064B8A625F}" destId="{EECBBEDD-589D-409C-BD45-B356CB167815}" srcOrd="0" destOrd="0" parTransId="{A7B260D1-909D-4EAA-B327-8934A4BA7C0E}" sibTransId="{CA5FC664-D351-4C80-88A7-2A5291564A54}"/>
    <dgm:cxn modelId="{FEC28023-479D-40BF-99E5-8AD85BE7916F}" srcId="{44478AB9-B750-4A9B-86EE-FE064B8A625F}" destId="{1375C19A-A9A1-4940-8A45-19BE159F6309}" srcOrd="1" destOrd="0" parTransId="{A00364A0-12D7-45DC-957E-6D8E7E652193}" sibTransId="{1BC5E1EF-9B37-40A2-B13E-9E3D6C08A75C}"/>
    <dgm:cxn modelId="{A0BD802A-A7C8-8F4C-9841-C7D2B64BCEE5}" type="presOf" srcId="{EECBBEDD-589D-409C-BD45-B356CB167815}" destId="{6EB0497C-BC26-4C43-828D-76F0CA936806}" srcOrd="0" destOrd="0" presId="urn:microsoft.com/office/officeart/2005/8/layout/hierarchy1"/>
    <dgm:cxn modelId="{41265DBE-BDE2-1D47-9D38-A1D5A798346F}" type="presOf" srcId="{1375C19A-A9A1-4940-8A45-19BE159F6309}" destId="{F6CE9669-CB1A-EE4A-8C45-61A1C442EDEF}" srcOrd="0" destOrd="0" presId="urn:microsoft.com/office/officeart/2005/8/layout/hierarchy1"/>
    <dgm:cxn modelId="{FB9BDBE5-C4AF-DC42-BAA6-E823FCF015C6}" type="presOf" srcId="{44478AB9-B750-4A9B-86EE-FE064B8A625F}" destId="{EFF67F57-4CBE-4E4F-99B1-43A54AB0DC3B}" srcOrd="0" destOrd="0" presId="urn:microsoft.com/office/officeart/2005/8/layout/hierarchy1"/>
    <dgm:cxn modelId="{BB5782E2-304A-194F-83E9-0C8A23DAF9A1}" type="presParOf" srcId="{EFF67F57-4CBE-4E4F-99B1-43A54AB0DC3B}" destId="{5C104F00-6F15-FC42-9608-F6DF1E2B747C}" srcOrd="0" destOrd="0" presId="urn:microsoft.com/office/officeart/2005/8/layout/hierarchy1"/>
    <dgm:cxn modelId="{3F5DC5FD-BB0D-A545-A044-357404F9C176}" type="presParOf" srcId="{5C104F00-6F15-FC42-9608-F6DF1E2B747C}" destId="{4AD95197-28C8-4A48-82E8-E632433BF578}" srcOrd="0" destOrd="0" presId="urn:microsoft.com/office/officeart/2005/8/layout/hierarchy1"/>
    <dgm:cxn modelId="{8B7D58B5-919A-CB4E-BACA-637E2D3682E6}" type="presParOf" srcId="{4AD95197-28C8-4A48-82E8-E632433BF578}" destId="{BB8B44BB-811E-6443-9428-AB449AC9B484}" srcOrd="0" destOrd="0" presId="urn:microsoft.com/office/officeart/2005/8/layout/hierarchy1"/>
    <dgm:cxn modelId="{59CA9388-C7DE-464B-87EF-DF111EC7DB81}" type="presParOf" srcId="{4AD95197-28C8-4A48-82E8-E632433BF578}" destId="{6EB0497C-BC26-4C43-828D-76F0CA936806}" srcOrd="1" destOrd="0" presId="urn:microsoft.com/office/officeart/2005/8/layout/hierarchy1"/>
    <dgm:cxn modelId="{902A6C04-4DE3-6D48-A3CE-7A7A52C8327A}" type="presParOf" srcId="{5C104F00-6F15-FC42-9608-F6DF1E2B747C}" destId="{81A22458-1F91-D44D-851D-F52D958ABA53}" srcOrd="1" destOrd="0" presId="urn:microsoft.com/office/officeart/2005/8/layout/hierarchy1"/>
    <dgm:cxn modelId="{D696158E-C353-0443-863B-AFEA69E4D4A0}" type="presParOf" srcId="{EFF67F57-4CBE-4E4F-99B1-43A54AB0DC3B}" destId="{987A964B-285E-B34F-89F7-02E50D27DDE4}" srcOrd="1" destOrd="0" presId="urn:microsoft.com/office/officeart/2005/8/layout/hierarchy1"/>
    <dgm:cxn modelId="{EFD6D52A-3367-7149-85EE-144467EAAEB7}" type="presParOf" srcId="{987A964B-285E-B34F-89F7-02E50D27DDE4}" destId="{F56967FF-CE07-704D-92D6-ABC3C448CE4E}" srcOrd="0" destOrd="0" presId="urn:microsoft.com/office/officeart/2005/8/layout/hierarchy1"/>
    <dgm:cxn modelId="{A6BB6FF9-5BF2-454B-8F73-D8E7D94CE32F}" type="presParOf" srcId="{F56967FF-CE07-704D-92D6-ABC3C448CE4E}" destId="{AD70062C-C8D5-9A47-92A2-3B1F59C7EDEE}" srcOrd="0" destOrd="0" presId="urn:microsoft.com/office/officeart/2005/8/layout/hierarchy1"/>
    <dgm:cxn modelId="{C9D26ADC-AA72-9444-B7DE-E26B0CE26708}" type="presParOf" srcId="{F56967FF-CE07-704D-92D6-ABC3C448CE4E}" destId="{F6CE9669-CB1A-EE4A-8C45-61A1C442EDEF}" srcOrd="1" destOrd="0" presId="urn:microsoft.com/office/officeart/2005/8/layout/hierarchy1"/>
    <dgm:cxn modelId="{EA98ED8F-EF69-A746-9399-0026030FC2B4}" type="presParOf" srcId="{987A964B-285E-B34F-89F7-02E50D27DDE4}" destId="{2D177BF1-90B8-7B46-AA8E-357AECE29F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D9B918-4F9B-4DD9-BA85-B32CBB81B96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EF388D8-8CB1-4EB3-831F-C8AF51E8EC21}">
      <dgm:prSet/>
      <dgm:spPr/>
      <dgm:t>
        <a:bodyPr/>
        <a:lstStyle/>
        <a:p>
          <a:r>
            <a:rPr lang="es-CO" b="1" i="0"/>
            <a:t>Preprocessed data:</a:t>
          </a:r>
          <a:r>
            <a:rPr lang="es-CO" b="0" i="0"/>
            <a:t> Datos listos para modelado.</a:t>
          </a:r>
          <a:endParaRPr lang="en-US"/>
        </a:p>
      </dgm:t>
    </dgm:pt>
    <dgm:pt modelId="{A34B6DE5-6970-4E5D-86B2-E83D660F0BFA}" type="parTrans" cxnId="{02EA3886-7D63-4584-85B6-F5C25B51FFA0}">
      <dgm:prSet/>
      <dgm:spPr/>
      <dgm:t>
        <a:bodyPr/>
        <a:lstStyle/>
        <a:p>
          <a:endParaRPr lang="en-US"/>
        </a:p>
      </dgm:t>
    </dgm:pt>
    <dgm:pt modelId="{2D6EA9A4-55C5-4A0C-ADA4-81D73A149720}" type="sibTrans" cxnId="{02EA3886-7D63-4584-85B6-F5C25B51FFA0}">
      <dgm:prSet/>
      <dgm:spPr/>
      <dgm:t>
        <a:bodyPr/>
        <a:lstStyle/>
        <a:p>
          <a:endParaRPr lang="en-US"/>
        </a:p>
      </dgm:t>
    </dgm:pt>
    <dgm:pt modelId="{6B91F4B4-1CCA-4EBF-86A8-EDA13F566EF5}">
      <dgm:prSet/>
      <dgm:spPr/>
      <dgm:t>
        <a:bodyPr/>
        <a:lstStyle/>
        <a:p>
          <a:r>
            <a:rPr lang="es-CO" b="1" i="0"/>
            <a:t>Feature rankings:</a:t>
          </a:r>
          <a:r>
            <a:rPr lang="es-CO" b="0" i="0"/>
            <a:t> Reporte de importancia de características (si se usó selección).</a:t>
          </a:r>
          <a:endParaRPr lang="en-US"/>
        </a:p>
      </dgm:t>
    </dgm:pt>
    <dgm:pt modelId="{8241C7D9-77E7-4C72-B97B-969419DEF9A0}" type="parTrans" cxnId="{D206C9A2-862E-4525-96D1-3473C5BA7F6C}">
      <dgm:prSet/>
      <dgm:spPr/>
      <dgm:t>
        <a:bodyPr/>
        <a:lstStyle/>
        <a:p>
          <a:endParaRPr lang="en-US"/>
        </a:p>
      </dgm:t>
    </dgm:pt>
    <dgm:pt modelId="{9A255F33-4CBB-4011-AFD3-5DD6EA836B2D}" type="sibTrans" cxnId="{D206C9A2-862E-4525-96D1-3473C5BA7F6C}">
      <dgm:prSet/>
      <dgm:spPr/>
      <dgm:t>
        <a:bodyPr/>
        <a:lstStyle/>
        <a:p>
          <a:endParaRPr lang="en-US"/>
        </a:p>
      </dgm:t>
    </dgm:pt>
    <dgm:pt modelId="{8893AACF-F23E-4837-BD8E-F4B652132941}" type="pres">
      <dgm:prSet presAssocID="{31D9B918-4F9B-4DD9-BA85-B32CBB81B96C}" presName="root" presStyleCnt="0">
        <dgm:presLayoutVars>
          <dgm:dir/>
          <dgm:resizeHandles val="exact"/>
        </dgm:presLayoutVars>
      </dgm:prSet>
      <dgm:spPr/>
    </dgm:pt>
    <dgm:pt modelId="{913BE81F-7821-4FAB-AB50-1401338248EF}" type="pres">
      <dgm:prSet presAssocID="{BEF388D8-8CB1-4EB3-831F-C8AF51E8EC21}" presName="compNode" presStyleCnt="0"/>
      <dgm:spPr/>
    </dgm:pt>
    <dgm:pt modelId="{1C4B438D-C6A7-4384-9278-82E5468DC44E}" type="pres">
      <dgm:prSet presAssocID="{BEF388D8-8CB1-4EB3-831F-C8AF51E8EC2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dísticas"/>
        </a:ext>
      </dgm:extLst>
    </dgm:pt>
    <dgm:pt modelId="{7A71F46D-4001-425E-BD27-43702439F451}" type="pres">
      <dgm:prSet presAssocID="{BEF388D8-8CB1-4EB3-831F-C8AF51E8EC21}" presName="spaceRect" presStyleCnt="0"/>
      <dgm:spPr/>
    </dgm:pt>
    <dgm:pt modelId="{1D990DF6-86BE-4668-B512-1149ED36579E}" type="pres">
      <dgm:prSet presAssocID="{BEF388D8-8CB1-4EB3-831F-C8AF51E8EC21}" presName="textRect" presStyleLbl="revTx" presStyleIdx="0" presStyleCnt="2">
        <dgm:presLayoutVars>
          <dgm:chMax val="1"/>
          <dgm:chPref val="1"/>
        </dgm:presLayoutVars>
      </dgm:prSet>
      <dgm:spPr/>
    </dgm:pt>
    <dgm:pt modelId="{A6CBFE55-6F77-45D4-80A6-87EBD52DCD2F}" type="pres">
      <dgm:prSet presAssocID="{2D6EA9A4-55C5-4A0C-ADA4-81D73A149720}" presName="sibTrans" presStyleCnt="0"/>
      <dgm:spPr/>
    </dgm:pt>
    <dgm:pt modelId="{BC9A2245-BD95-4F73-A396-2CF0D18A995D}" type="pres">
      <dgm:prSet presAssocID="{6B91F4B4-1CCA-4EBF-86A8-EDA13F566EF5}" presName="compNode" presStyleCnt="0"/>
      <dgm:spPr/>
    </dgm:pt>
    <dgm:pt modelId="{163D8299-93DD-42D9-ABED-13019109EA38}" type="pres">
      <dgm:prSet presAssocID="{6B91F4B4-1CCA-4EBF-86A8-EDA13F566E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2A137A0-6278-4E79-9D81-A6B8D4C62775}" type="pres">
      <dgm:prSet presAssocID="{6B91F4B4-1CCA-4EBF-86A8-EDA13F566EF5}" presName="spaceRect" presStyleCnt="0"/>
      <dgm:spPr/>
    </dgm:pt>
    <dgm:pt modelId="{B16C41C6-7EDD-4EEA-A472-615F773423E6}" type="pres">
      <dgm:prSet presAssocID="{6B91F4B4-1CCA-4EBF-86A8-EDA13F566E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2EA3886-7D63-4584-85B6-F5C25B51FFA0}" srcId="{31D9B918-4F9B-4DD9-BA85-B32CBB81B96C}" destId="{BEF388D8-8CB1-4EB3-831F-C8AF51E8EC21}" srcOrd="0" destOrd="0" parTransId="{A34B6DE5-6970-4E5D-86B2-E83D660F0BFA}" sibTransId="{2D6EA9A4-55C5-4A0C-ADA4-81D73A149720}"/>
    <dgm:cxn modelId="{D206C9A2-862E-4525-96D1-3473C5BA7F6C}" srcId="{31D9B918-4F9B-4DD9-BA85-B32CBB81B96C}" destId="{6B91F4B4-1CCA-4EBF-86A8-EDA13F566EF5}" srcOrd="1" destOrd="0" parTransId="{8241C7D9-77E7-4C72-B97B-969419DEF9A0}" sibTransId="{9A255F33-4CBB-4011-AFD3-5DD6EA836B2D}"/>
    <dgm:cxn modelId="{2427DAB2-32AB-409C-9278-3B455860ECAF}" type="presOf" srcId="{6B91F4B4-1CCA-4EBF-86A8-EDA13F566EF5}" destId="{B16C41C6-7EDD-4EEA-A472-615F773423E6}" srcOrd="0" destOrd="0" presId="urn:microsoft.com/office/officeart/2018/2/layout/IconLabelList"/>
    <dgm:cxn modelId="{180D3DBD-5FF1-4DB6-B873-F30DDD65813F}" type="presOf" srcId="{BEF388D8-8CB1-4EB3-831F-C8AF51E8EC21}" destId="{1D990DF6-86BE-4668-B512-1149ED36579E}" srcOrd="0" destOrd="0" presId="urn:microsoft.com/office/officeart/2018/2/layout/IconLabelList"/>
    <dgm:cxn modelId="{DF6373FE-FBB4-482A-9E43-4E6A2625DCDC}" type="presOf" srcId="{31D9B918-4F9B-4DD9-BA85-B32CBB81B96C}" destId="{8893AACF-F23E-4837-BD8E-F4B652132941}" srcOrd="0" destOrd="0" presId="urn:microsoft.com/office/officeart/2018/2/layout/IconLabelList"/>
    <dgm:cxn modelId="{9CDFDD3A-2902-41E1-84A1-EFBAED734340}" type="presParOf" srcId="{8893AACF-F23E-4837-BD8E-F4B652132941}" destId="{913BE81F-7821-4FAB-AB50-1401338248EF}" srcOrd="0" destOrd="0" presId="urn:microsoft.com/office/officeart/2018/2/layout/IconLabelList"/>
    <dgm:cxn modelId="{A3ECE510-9525-4DD7-A204-F5736598C21F}" type="presParOf" srcId="{913BE81F-7821-4FAB-AB50-1401338248EF}" destId="{1C4B438D-C6A7-4384-9278-82E5468DC44E}" srcOrd="0" destOrd="0" presId="urn:microsoft.com/office/officeart/2018/2/layout/IconLabelList"/>
    <dgm:cxn modelId="{B5FA5F46-5BC0-4A21-858B-D960FD3C00AC}" type="presParOf" srcId="{913BE81F-7821-4FAB-AB50-1401338248EF}" destId="{7A71F46D-4001-425E-BD27-43702439F451}" srcOrd="1" destOrd="0" presId="urn:microsoft.com/office/officeart/2018/2/layout/IconLabelList"/>
    <dgm:cxn modelId="{28BE47DF-8FC1-467F-8415-47B129E562EA}" type="presParOf" srcId="{913BE81F-7821-4FAB-AB50-1401338248EF}" destId="{1D990DF6-86BE-4668-B512-1149ED36579E}" srcOrd="2" destOrd="0" presId="urn:microsoft.com/office/officeart/2018/2/layout/IconLabelList"/>
    <dgm:cxn modelId="{14666E7E-21EE-4947-BD8D-E6CE77B92201}" type="presParOf" srcId="{8893AACF-F23E-4837-BD8E-F4B652132941}" destId="{A6CBFE55-6F77-45D4-80A6-87EBD52DCD2F}" srcOrd="1" destOrd="0" presId="urn:microsoft.com/office/officeart/2018/2/layout/IconLabelList"/>
    <dgm:cxn modelId="{E2774924-E3D8-4460-8511-E572D4181D27}" type="presParOf" srcId="{8893AACF-F23E-4837-BD8E-F4B652132941}" destId="{BC9A2245-BD95-4F73-A396-2CF0D18A995D}" srcOrd="2" destOrd="0" presId="urn:microsoft.com/office/officeart/2018/2/layout/IconLabelList"/>
    <dgm:cxn modelId="{B5412A74-7A10-48B9-81DA-C2DE9924AD67}" type="presParOf" srcId="{BC9A2245-BD95-4F73-A396-2CF0D18A995D}" destId="{163D8299-93DD-42D9-ABED-13019109EA38}" srcOrd="0" destOrd="0" presId="urn:microsoft.com/office/officeart/2018/2/layout/IconLabelList"/>
    <dgm:cxn modelId="{C8B1B0E4-F1AD-417D-9EA1-7FCBD4496A8C}" type="presParOf" srcId="{BC9A2245-BD95-4F73-A396-2CF0D18A995D}" destId="{D2A137A0-6278-4E79-9D81-A6B8D4C62775}" srcOrd="1" destOrd="0" presId="urn:microsoft.com/office/officeart/2018/2/layout/IconLabelList"/>
    <dgm:cxn modelId="{57870073-4D72-47ED-8C96-EF317E1748C2}" type="presParOf" srcId="{BC9A2245-BD95-4F73-A396-2CF0D18A995D}" destId="{B16C41C6-7EDD-4EEA-A472-615F773423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86AA-D5D4-444C-B32C-F60D06E64E2F}">
      <dsp:nvSpPr>
        <dsp:cNvPr id="0" name=""/>
        <dsp:cNvSpPr/>
      </dsp:nvSpPr>
      <dsp:spPr>
        <a:xfrm>
          <a:off x="0" y="562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6520B-D504-44EA-93E6-474E3B7125A4}">
      <dsp:nvSpPr>
        <dsp:cNvPr id="0" name=""/>
        <dsp:cNvSpPr/>
      </dsp:nvSpPr>
      <dsp:spPr>
        <a:xfrm>
          <a:off x="433580" y="263595"/>
          <a:ext cx="723768" cy="72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535CF-CC7B-426D-B97C-22D70A694374}">
      <dsp:nvSpPr>
        <dsp:cNvPr id="0" name=""/>
        <dsp:cNvSpPr/>
      </dsp:nvSpPr>
      <dsp:spPr>
        <a:xfrm>
          <a:off x="1519914" y="562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Para recordar</a:t>
          </a:r>
          <a:endParaRPr lang="es-CO" sz="2500" kern="1200"/>
        </a:p>
      </dsp:txBody>
      <dsp:txXfrm>
        <a:off x="1519914" y="562"/>
        <a:ext cx="5163460" cy="1315942"/>
      </dsp:txXfrm>
    </dsp:sp>
    <dsp:sp modelId="{88BD8E84-939E-4D8A-BD1E-0D6B555B5B8F}">
      <dsp:nvSpPr>
        <dsp:cNvPr id="0" name=""/>
        <dsp:cNvSpPr/>
      </dsp:nvSpPr>
      <dsp:spPr>
        <a:xfrm>
          <a:off x="0" y="1645491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B8A3D-2E63-4E5B-B00F-C7101439F2D8}">
      <dsp:nvSpPr>
        <dsp:cNvPr id="0" name=""/>
        <dsp:cNvSpPr/>
      </dsp:nvSpPr>
      <dsp:spPr>
        <a:xfrm>
          <a:off x="398072" y="1941578"/>
          <a:ext cx="723768" cy="72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32CB-E0FB-453F-8122-7623913621C5}">
      <dsp:nvSpPr>
        <dsp:cNvPr id="0" name=""/>
        <dsp:cNvSpPr/>
      </dsp:nvSpPr>
      <dsp:spPr>
        <a:xfrm>
          <a:off x="1519914" y="1645491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>
              <a:latin typeface="Tw Cen MT" panose="020B0602020104020603"/>
            </a:rPr>
            <a:t>Práctica</a:t>
          </a:r>
          <a:endParaRPr lang="es-CO" sz="2500" kern="1200"/>
        </a:p>
      </dsp:txBody>
      <dsp:txXfrm>
        <a:off x="1519914" y="1645491"/>
        <a:ext cx="5163460" cy="1315942"/>
      </dsp:txXfrm>
    </dsp:sp>
    <dsp:sp modelId="{7846EE4B-3165-4D48-B31E-033F26C91DC0}">
      <dsp:nvSpPr>
        <dsp:cNvPr id="0" name=""/>
        <dsp:cNvSpPr/>
      </dsp:nvSpPr>
      <dsp:spPr>
        <a:xfrm>
          <a:off x="0" y="3290419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D1AD8-44A4-4950-AAB5-2E5F341EEDE1}">
      <dsp:nvSpPr>
        <dsp:cNvPr id="0" name=""/>
        <dsp:cNvSpPr/>
      </dsp:nvSpPr>
      <dsp:spPr>
        <a:xfrm>
          <a:off x="398072" y="3586506"/>
          <a:ext cx="723768" cy="72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E7847-2CD3-4267-8DE4-1CDBF932B395}">
      <dsp:nvSpPr>
        <dsp:cNvPr id="0" name=""/>
        <dsp:cNvSpPr/>
      </dsp:nvSpPr>
      <dsp:spPr>
        <a:xfrm>
          <a:off x="1519914" y="3290419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Entrega evidencia</a:t>
          </a:r>
          <a:endParaRPr lang="es-CO" sz="2500" kern="1200"/>
        </a:p>
      </dsp:txBody>
      <dsp:txXfrm>
        <a:off x="1519914" y="3290419"/>
        <a:ext cx="5163460" cy="131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86AA-D5D4-444C-B32C-F60D06E64E2F}">
      <dsp:nvSpPr>
        <dsp:cNvPr id="0" name=""/>
        <dsp:cNvSpPr/>
      </dsp:nvSpPr>
      <dsp:spPr>
        <a:xfrm>
          <a:off x="0" y="1612423"/>
          <a:ext cx="6683374" cy="13820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6520B-D504-44EA-93E6-474E3B7125A4}">
      <dsp:nvSpPr>
        <dsp:cNvPr id="0" name=""/>
        <dsp:cNvSpPr/>
      </dsp:nvSpPr>
      <dsp:spPr>
        <a:xfrm>
          <a:off x="455371" y="1888675"/>
          <a:ext cx="760142" cy="760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535CF-CC7B-426D-B97C-22D70A694374}">
      <dsp:nvSpPr>
        <dsp:cNvPr id="0" name=""/>
        <dsp:cNvSpPr/>
      </dsp:nvSpPr>
      <dsp:spPr>
        <a:xfrm>
          <a:off x="1596299" y="1612423"/>
          <a:ext cx="5087075" cy="138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70" tIns="146270" rIns="146270" bIns="14627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Este es un taller sobre el uso del software y no pretende discutir en profundidad los modelos o algoritmos</a:t>
          </a:r>
          <a:endParaRPr lang="es-CO" sz="2300" kern="1200"/>
        </a:p>
      </dsp:txBody>
      <dsp:txXfrm>
        <a:off x="1596299" y="1612423"/>
        <a:ext cx="5087075" cy="1382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645D5-3EA8-4906-BB23-C3F94F1099E4}">
      <dsp:nvSpPr>
        <dsp:cNvPr id="0" name=""/>
        <dsp:cNvSpPr/>
      </dsp:nvSpPr>
      <dsp:spPr>
        <a:xfrm>
          <a:off x="1023486" y="112279"/>
          <a:ext cx="1090523" cy="10254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47A93-C1E6-44DE-AB64-0095891EBA9C}">
      <dsp:nvSpPr>
        <dsp:cNvPr id="0" name=""/>
        <dsp:cNvSpPr/>
      </dsp:nvSpPr>
      <dsp:spPr>
        <a:xfrm>
          <a:off x="10858" y="1287379"/>
          <a:ext cx="3115780" cy="43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3100" kern="1200"/>
            <a:t>Rai </a:t>
          </a:r>
          <a:r>
            <a:rPr lang="es-CO" sz="3100" i="1" kern="1200"/>
            <a:t>et al.</a:t>
          </a:r>
          <a:r>
            <a:rPr lang="es-CO" sz="3100" kern="1200"/>
            <a:t> (2019) </a:t>
          </a:r>
        </a:p>
      </dsp:txBody>
      <dsp:txXfrm>
        <a:off x="10858" y="1287379"/>
        <a:ext cx="3115780" cy="439470"/>
      </dsp:txXfrm>
    </dsp:sp>
    <dsp:sp modelId="{D29F0FC9-775D-4684-9EB0-D1F3C5A81D11}">
      <dsp:nvSpPr>
        <dsp:cNvPr id="0" name=""/>
        <dsp:cNvSpPr/>
      </dsp:nvSpPr>
      <dsp:spPr>
        <a:xfrm>
          <a:off x="10858" y="1796464"/>
          <a:ext cx="3115780" cy="179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“La capacidad de una máquina para realizar funciones cognitivas que asociamos con la mente humana, como percibir, razonar, aprender, interactuar con el entorno, resolver problemas, tomar decisiones e incluso demostrar creatividad”</a:t>
          </a:r>
        </a:p>
      </dsp:txBody>
      <dsp:txXfrm>
        <a:off x="10858" y="1796464"/>
        <a:ext cx="3115780" cy="1796473"/>
      </dsp:txXfrm>
    </dsp:sp>
    <dsp:sp modelId="{D618F43E-C79E-4E88-9A76-8B85F27B0BF9}">
      <dsp:nvSpPr>
        <dsp:cNvPr id="0" name=""/>
        <dsp:cNvSpPr/>
      </dsp:nvSpPr>
      <dsp:spPr>
        <a:xfrm>
          <a:off x="4684528" y="112279"/>
          <a:ext cx="1090523" cy="102543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9A964-66BF-48E6-B447-3A20BFF666ED}">
      <dsp:nvSpPr>
        <dsp:cNvPr id="0" name=""/>
        <dsp:cNvSpPr/>
      </dsp:nvSpPr>
      <dsp:spPr>
        <a:xfrm>
          <a:off x="3671900" y="1287379"/>
          <a:ext cx="3115780" cy="43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3100" kern="1200"/>
            <a:t>IBM</a:t>
          </a:r>
          <a:endParaRPr lang="es-CO" sz="3100" kern="1200"/>
        </a:p>
      </dsp:txBody>
      <dsp:txXfrm>
        <a:off x="3671900" y="1287379"/>
        <a:ext cx="3115780" cy="439470"/>
      </dsp:txXfrm>
    </dsp:sp>
    <dsp:sp modelId="{18DA19D5-2DD8-4F4B-A6AA-8198E5EC4F58}">
      <dsp:nvSpPr>
        <dsp:cNvPr id="0" name=""/>
        <dsp:cNvSpPr/>
      </dsp:nvSpPr>
      <dsp:spPr>
        <a:xfrm>
          <a:off x="3671900" y="1796464"/>
          <a:ext cx="3115780" cy="179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Simulación de procesos de inteligencia humana por parte de máquinas, que incluyen el aprendizaje (la adquisición de información y reglas para el uso de la información), el razonamiento (uso de reglas para llegar a conclusiones aproximadas o definitivas) y la autocorrección</a:t>
          </a:r>
        </a:p>
      </dsp:txBody>
      <dsp:txXfrm>
        <a:off x="3671900" y="1796464"/>
        <a:ext cx="3115780" cy="1796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7893-5C32-44D9-8DC8-AEB3845D1BA9}">
      <dsp:nvSpPr>
        <dsp:cNvPr id="0" name=""/>
        <dsp:cNvSpPr/>
      </dsp:nvSpPr>
      <dsp:spPr>
        <a:xfrm rot="16200000">
          <a:off x="84939" y="-79676"/>
          <a:ext cx="4903333" cy="50626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4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kern="1200"/>
            <a:t>“La inteligencia artificial (</a:t>
          </a:r>
          <a:r>
            <a:rPr lang="es-CO" sz="2400" b="0" i="0" kern="1200" err="1"/>
            <a:t>IA</a:t>
          </a:r>
          <a:r>
            <a:rPr lang="es-CO" sz="2400" b="0" i="0" kern="1200"/>
            <a:t>) fuerte, también conocida como inteligencia artificial general (</a:t>
          </a:r>
          <a:r>
            <a:rPr lang="es-CO" sz="2400" b="0" i="0" kern="1200" err="1"/>
            <a:t>IAG</a:t>
          </a:r>
          <a:r>
            <a:rPr lang="es-CO" sz="2400" b="0" i="0" kern="1200"/>
            <a:t>) o </a:t>
          </a:r>
          <a:r>
            <a:rPr lang="es-CO" sz="2400" b="0" i="0" kern="1200" err="1"/>
            <a:t>IA</a:t>
          </a:r>
          <a:r>
            <a:rPr lang="es-CO" sz="2400" b="0" i="0" kern="1200"/>
            <a:t> general, es una forma teórica de </a:t>
          </a:r>
          <a:r>
            <a:rPr lang="es-CO" sz="2400" b="0" i="0" kern="1200" err="1"/>
            <a:t>IA</a:t>
          </a:r>
          <a:r>
            <a:rPr lang="es-CO" sz="2400" b="0" i="0" kern="1200"/>
            <a:t> utilizada para describir una mentalidad determinada de desarrollo de </a:t>
          </a:r>
          <a:r>
            <a:rPr lang="es-CO" sz="2400" b="0" i="0" kern="1200" err="1"/>
            <a:t>IA</a:t>
          </a:r>
          <a:r>
            <a:rPr lang="es-CO" sz="2400" b="0" i="0" kern="1200"/>
            <a:t>”. (IBM, 2023)</a:t>
          </a:r>
          <a:endParaRPr lang="es-CO" sz="2400" kern="1200"/>
        </a:p>
      </dsp:txBody>
      <dsp:txXfrm rot="5400000">
        <a:off x="5263" y="980667"/>
        <a:ext cx="5062686" cy="2941999"/>
      </dsp:txXfrm>
    </dsp:sp>
    <dsp:sp modelId="{BD041328-F317-440F-9AF6-8867908844BF}">
      <dsp:nvSpPr>
        <dsp:cNvPr id="0" name=""/>
        <dsp:cNvSpPr/>
      </dsp:nvSpPr>
      <dsp:spPr>
        <a:xfrm rot="16200000">
          <a:off x="5527326" y="-79676"/>
          <a:ext cx="4903333" cy="50626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54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“</a:t>
          </a:r>
          <a:r>
            <a:rPr lang="es-CO" sz="2400" b="0" i="0" kern="1200"/>
            <a:t>La </a:t>
          </a:r>
          <a:r>
            <a:rPr lang="es-CO" sz="2400" b="0" i="0" kern="1200" err="1"/>
            <a:t>IA</a:t>
          </a:r>
          <a:r>
            <a:rPr lang="es-CO" sz="2400" b="0" i="0" kern="1200"/>
            <a:t> fuerte tiene como objetivo crear máquinas inteligentes similares a la mente humana. Pero al igual que un niño, la máquina de </a:t>
          </a:r>
          <a:r>
            <a:rPr lang="es-CO" sz="2400" b="0" i="0" kern="1200" err="1"/>
            <a:t>IA</a:t>
          </a:r>
          <a:r>
            <a:rPr lang="es-CO" sz="2400" b="0" i="0" kern="1200"/>
            <a:t> tendría que aprender a través de información y experiencias, progresando constantemente y mejorando sus habilidades a lo largo del tiempo.</a:t>
          </a:r>
          <a:r>
            <a:rPr lang="es-MX" sz="2400" kern="1200"/>
            <a:t>”</a:t>
          </a:r>
          <a:endParaRPr lang="es-CO" sz="2400" kern="1200"/>
        </a:p>
      </dsp:txBody>
      <dsp:txXfrm rot="5400000">
        <a:off x="5447650" y="980667"/>
        <a:ext cx="5062686" cy="2941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7893-5C32-44D9-8DC8-AEB3845D1BA9}">
      <dsp:nvSpPr>
        <dsp:cNvPr id="0" name=""/>
        <dsp:cNvSpPr/>
      </dsp:nvSpPr>
      <dsp:spPr>
        <a:xfrm rot="16200000">
          <a:off x="84939" y="-79676"/>
          <a:ext cx="4903333" cy="50626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16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b="0" i="0" kern="1200"/>
            <a:t>“La </a:t>
          </a:r>
          <a:r>
            <a:rPr lang="es-CO" sz="2700" b="0" i="0" kern="1200" err="1"/>
            <a:t>IA</a:t>
          </a:r>
          <a:r>
            <a:rPr lang="es-CO" sz="2700" b="0" i="0" kern="1200"/>
            <a:t> débil, también conocida como </a:t>
          </a:r>
          <a:r>
            <a:rPr lang="es-CO" sz="2700" b="0" i="0" kern="1200" err="1"/>
            <a:t>IA</a:t>
          </a:r>
          <a:r>
            <a:rPr lang="es-CO" sz="2700" b="0" i="0" kern="1200"/>
            <a:t> limitada, se centra en realizar una tarea específica, como responder preguntas en función de las entradas del usuario o jugar al ajedrez” (IBM, 2023)</a:t>
          </a:r>
          <a:endParaRPr lang="es-CO" sz="2700" kern="1200"/>
        </a:p>
      </dsp:txBody>
      <dsp:txXfrm rot="5400000">
        <a:off x="5263" y="980667"/>
        <a:ext cx="5062686" cy="2941999"/>
      </dsp:txXfrm>
    </dsp:sp>
    <dsp:sp modelId="{E8054506-E6DA-4752-BC5A-3659CBE230BC}">
      <dsp:nvSpPr>
        <dsp:cNvPr id="0" name=""/>
        <dsp:cNvSpPr/>
      </dsp:nvSpPr>
      <dsp:spPr>
        <a:xfrm rot="16200000">
          <a:off x="5527326" y="-79676"/>
          <a:ext cx="4903333" cy="506268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16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b="0" i="0" kern="1200"/>
            <a:t>“La </a:t>
          </a:r>
          <a:r>
            <a:rPr lang="es-CO" sz="2700" b="0" i="0" kern="1200" err="1"/>
            <a:t>IA</a:t>
          </a:r>
          <a:r>
            <a:rPr lang="es-CO" sz="2700" b="0" i="0" kern="1200"/>
            <a:t> débil se basa en la interferencia humana para definir los parámetros de sus algoritmos de aprendizaje y proporcionar los datos de entrenamiento relevantes para garantizar la precisión”. (IBM, 2023)</a:t>
          </a:r>
          <a:endParaRPr lang="es-CO" sz="2700" kern="1200"/>
        </a:p>
      </dsp:txBody>
      <dsp:txXfrm rot="5400000">
        <a:off x="5447650" y="980667"/>
        <a:ext cx="5062686" cy="2941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C8E99-ECD0-42B4-B42C-4ADF7A6CD930}">
      <dsp:nvSpPr>
        <dsp:cNvPr id="0" name=""/>
        <dsp:cNvSpPr/>
      </dsp:nvSpPr>
      <dsp:spPr>
        <a:xfrm>
          <a:off x="7522932" y="5264369"/>
          <a:ext cx="515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921" y="4572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767995" y="5297191"/>
        <a:ext cx="25796" cy="25796"/>
      </dsp:txXfrm>
    </dsp:sp>
    <dsp:sp modelId="{292C15B1-BDA3-4EB6-AB9A-595FA75404B7}">
      <dsp:nvSpPr>
        <dsp:cNvPr id="0" name=""/>
        <dsp:cNvSpPr/>
      </dsp:nvSpPr>
      <dsp:spPr>
        <a:xfrm>
          <a:off x="4427400" y="4818547"/>
          <a:ext cx="515921" cy="49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960" y="0"/>
              </a:lnTo>
              <a:lnTo>
                <a:pt x="257960" y="491541"/>
              </a:lnTo>
              <a:lnTo>
                <a:pt x="515921" y="49154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667547" y="5046503"/>
        <a:ext cx="35629" cy="35629"/>
      </dsp:txXfrm>
    </dsp:sp>
    <dsp:sp modelId="{3D3F1000-D4E8-46A9-8068-39934050450D}">
      <dsp:nvSpPr>
        <dsp:cNvPr id="0" name=""/>
        <dsp:cNvSpPr/>
      </dsp:nvSpPr>
      <dsp:spPr>
        <a:xfrm>
          <a:off x="4427400" y="4327006"/>
          <a:ext cx="515921" cy="491541"/>
        </a:xfrm>
        <a:custGeom>
          <a:avLst/>
          <a:gdLst/>
          <a:ahLst/>
          <a:cxnLst/>
          <a:rect l="0" t="0" r="0" b="0"/>
          <a:pathLst>
            <a:path>
              <a:moveTo>
                <a:pt x="0" y="491541"/>
              </a:moveTo>
              <a:lnTo>
                <a:pt x="257960" y="491541"/>
              </a:lnTo>
              <a:lnTo>
                <a:pt x="257960" y="0"/>
              </a:lnTo>
              <a:lnTo>
                <a:pt x="515921" y="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667547" y="4554962"/>
        <a:ext cx="35629" cy="35629"/>
      </dsp:txXfrm>
    </dsp:sp>
    <dsp:sp modelId="{9132F8BD-EE81-4F1F-B5F9-FD8B838E0744}">
      <dsp:nvSpPr>
        <dsp:cNvPr id="0" name=""/>
        <dsp:cNvSpPr/>
      </dsp:nvSpPr>
      <dsp:spPr>
        <a:xfrm>
          <a:off x="1331869" y="2852382"/>
          <a:ext cx="515921" cy="196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960" y="0"/>
              </a:lnTo>
              <a:lnTo>
                <a:pt x="257960" y="1966165"/>
              </a:lnTo>
              <a:lnTo>
                <a:pt x="515921" y="19661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1539012" y="3784646"/>
        <a:ext cx="101636" cy="101636"/>
      </dsp:txXfrm>
    </dsp:sp>
    <dsp:sp modelId="{17151291-3645-41EB-AF7A-39D0811598B5}">
      <dsp:nvSpPr>
        <dsp:cNvPr id="0" name=""/>
        <dsp:cNvSpPr/>
      </dsp:nvSpPr>
      <dsp:spPr>
        <a:xfrm>
          <a:off x="7522932" y="3298203"/>
          <a:ext cx="515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921" y="4572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767995" y="3331025"/>
        <a:ext cx="25796" cy="25796"/>
      </dsp:txXfrm>
    </dsp:sp>
    <dsp:sp modelId="{8079EB94-39BF-4AF3-83C2-CF2E219B35AE}">
      <dsp:nvSpPr>
        <dsp:cNvPr id="0" name=""/>
        <dsp:cNvSpPr/>
      </dsp:nvSpPr>
      <dsp:spPr>
        <a:xfrm>
          <a:off x="4427400" y="2852382"/>
          <a:ext cx="515921" cy="49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960" y="0"/>
              </a:lnTo>
              <a:lnTo>
                <a:pt x="257960" y="491541"/>
              </a:lnTo>
              <a:lnTo>
                <a:pt x="515921" y="49154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667547" y="3080337"/>
        <a:ext cx="35629" cy="35629"/>
      </dsp:txXfrm>
    </dsp:sp>
    <dsp:sp modelId="{AFF29DE6-E8AC-44E2-A3DA-BA0C76D9652C}">
      <dsp:nvSpPr>
        <dsp:cNvPr id="0" name=""/>
        <dsp:cNvSpPr/>
      </dsp:nvSpPr>
      <dsp:spPr>
        <a:xfrm>
          <a:off x="4427400" y="2360840"/>
          <a:ext cx="515921" cy="491541"/>
        </a:xfrm>
        <a:custGeom>
          <a:avLst/>
          <a:gdLst/>
          <a:ahLst/>
          <a:cxnLst/>
          <a:rect l="0" t="0" r="0" b="0"/>
          <a:pathLst>
            <a:path>
              <a:moveTo>
                <a:pt x="0" y="491541"/>
              </a:moveTo>
              <a:lnTo>
                <a:pt x="257960" y="491541"/>
              </a:lnTo>
              <a:lnTo>
                <a:pt x="257960" y="0"/>
              </a:lnTo>
              <a:lnTo>
                <a:pt x="515921" y="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667547" y="2588796"/>
        <a:ext cx="35629" cy="35629"/>
      </dsp:txXfrm>
    </dsp:sp>
    <dsp:sp modelId="{988287BA-C72A-4BDC-A2E4-60DC9F48301A}">
      <dsp:nvSpPr>
        <dsp:cNvPr id="0" name=""/>
        <dsp:cNvSpPr/>
      </dsp:nvSpPr>
      <dsp:spPr>
        <a:xfrm>
          <a:off x="1331869" y="2806662"/>
          <a:ext cx="515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921" y="4572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576932" y="2839483"/>
        <a:ext cx="25796" cy="25796"/>
      </dsp:txXfrm>
    </dsp:sp>
    <dsp:sp modelId="{93FA9ADF-E5C0-41E1-9BB5-6F931CE71EE5}">
      <dsp:nvSpPr>
        <dsp:cNvPr id="0" name=""/>
        <dsp:cNvSpPr/>
      </dsp:nvSpPr>
      <dsp:spPr>
        <a:xfrm>
          <a:off x="7522932" y="1332037"/>
          <a:ext cx="515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921" y="4572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767995" y="1364859"/>
        <a:ext cx="25796" cy="25796"/>
      </dsp:txXfrm>
    </dsp:sp>
    <dsp:sp modelId="{E7F8C076-2B17-4077-99C3-37C136D36A97}">
      <dsp:nvSpPr>
        <dsp:cNvPr id="0" name=""/>
        <dsp:cNvSpPr/>
      </dsp:nvSpPr>
      <dsp:spPr>
        <a:xfrm>
          <a:off x="4427400" y="886216"/>
          <a:ext cx="515921" cy="49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960" y="0"/>
              </a:lnTo>
              <a:lnTo>
                <a:pt x="257960" y="491541"/>
              </a:lnTo>
              <a:lnTo>
                <a:pt x="515921" y="49154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667547" y="1114172"/>
        <a:ext cx="35629" cy="35629"/>
      </dsp:txXfrm>
    </dsp:sp>
    <dsp:sp modelId="{2CD6175C-4C2E-4F2E-A22F-1BFFCDB29131}">
      <dsp:nvSpPr>
        <dsp:cNvPr id="0" name=""/>
        <dsp:cNvSpPr/>
      </dsp:nvSpPr>
      <dsp:spPr>
        <a:xfrm>
          <a:off x="4427400" y="394674"/>
          <a:ext cx="515921" cy="491541"/>
        </a:xfrm>
        <a:custGeom>
          <a:avLst/>
          <a:gdLst/>
          <a:ahLst/>
          <a:cxnLst/>
          <a:rect l="0" t="0" r="0" b="0"/>
          <a:pathLst>
            <a:path>
              <a:moveTo>
                <a:pt x="0" y="491541"/>
              </a:moveTo>
              <a:lnTo>
                <a:pt x="257960" y="491541"/>
              </a:lnTo>
              <a:lnTo>
                <a:pt x="257960" y="0"/>
              </a:lnTo>
              <a:lnTo>
                <a:pt x="515921" y="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667547" y="622630"/>
        <a:ext cx="35629" cy="35629"/>
      </dsp:txXfrm>
    </dsp:sp>
    <dsp:sp modelId="{9103A368-015F-4AE0-A75C-B8DBA69EC14A}">
      <dsp:nvSpPr>
        <dsp:cNvPr id="0" name=""/>
        <dsp:cNvSpPr/>
      </dsp:nvSpPr>
      <dsp:spPr>
        <a:xfrm>
          <a:off x="1331869" y="886216"/>
          <a:ext cx="515921" cy="1966165"/>
        </a:xfrm>
        <a:custGeom>
          <a:avLst/>
          <a:gdLst/>
          <a:ahLst/>
          <a:cxnLst/>
          <a:rect l="0" t="0" r="0" b="0"/>
          <a:pathLst>
            <a:path>
              <a:moveTo>
                <a:pt x="0" y="1966165"/>
              </a:moveTo>
              <a:lnTo>
                <a:pt x="257960" y="1966165"/>
              </a:lnTo>
              <a:lnTo>
                <a:pt x="257960" y="0"/>
              </a:lnTo>
              <a:lnTo>
                <a:pt x="515921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1539012" y="1818480"/>
        <a:ext cx="101636" cy="101636"/>
      </dsp:txXfrm>
    </dsp:sp>
    <dsp:sp modelId="{11FB3675-A068-4CC1-95F4-DDEDBA27391D}">
      <dsp:nvSpPr>
        <dsp:cNvPr id="0" name=""/>
        <dsp:cNvSpPr/>
      </dsp:nvSpPr>
      <dsp:spPr>
        <a:xfrm rot="16200000">
          <a:off x="-1131012" y="2459148"/>
          <a:ext cx="4139296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700" kern="1200"/>
            <a:t>Aprendizaje</a:t>
          </a:r>
        </a:p>
      </dsp:txBody>
      <dsp:txXfrm>
        <a:off x="-1131012" y="2459148"/>
        <a:ext cx="4139296" cy="786466"/>
      </dsp:txXfrm>
    </dsp:sp>
    <dsp:sp modelId="{5BF6E88B-A90C-4ADF-849D-CD20CCF745AD}">
      <dsp:nvSpPr>
        <dsp:cNvPr id="0" name=""/>
        <dsp:cNvSpPr/>
      </dsp:nvSpPr>
      <dsp:spPr>
        <a:xfrm>
          <a:off x="1847791" y="492982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Supervisado</a:t>
          </a:r>
          <a:endParaRPr lang="es-CO" sz="1500" kern="1200"/>
        </a:p>
      </dsp:txBody>
      <dsp:txXfrm>
        <a:off x="1847791" y="492982"/>
        <a:ext cx="2579609" cy="786466"/>
      </dsp:txXfrm>
    </dsp:sp>
    <dsp:sp modelId="{719B155E-B925-45CC-9881-E00F74527523}">
      <dsp:nvSpPr>
        <dsp:cNvPr id="0" name=""/>
        <dsp:cNvSpPr/>
      </dsp:nvSpPr>
      <dsp:spPr>
        <a:xfrm>
          <a:off x="4943322" y="1441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El modelo se entrena con un conjunto de datos etiquetados, es decir, datos que incluyen las respuestas correctas. </a:t>
          </a:r>
          <a:endParaRPr lang="es-CO" sz="1500" kern="1200"/>
        </a:p>
      </dsp:txBody>
      <dsp:txXfrm>
        <a:off x="4943322" y="1441"/>
        <a:ext cx="2579609" cy="786466"/>
      </dsp:txXfrm>
    </dsp:sp>
    <dsp:sp modelId="{E6BBB550-F56C-458A-AEE7-9599EA994805}">
      <dsp:nvSpPr>
        <dsp:cNvPr id="0" name=""/>
        <dsp:cNvSpPr/>
      </dsp:nvSpPr>
      <dsp:spPr>
        <a:xfrm>
          <a:off x="4943322" y="984524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/>
            <a:t>Usa algunas variables para predecir valores desconocidos o futuros de otras variables.</a:t>
          </a:r>
        </a:p>
      </dsp:txBody>
      <dsp:txXfrm>
        <a:off x="4943322" y="984524"/>
        <a:ext cx="2579609" cy="786466"/>
      </dsp:txXfrm>
    </dsp:sp>
    <dsp:sp modelId="{42F51BAD-0777-4527-A919-ACC2B792C795}">
      <dsp:nvSpPr>
        <dsp:cNvPr id="0" name=""/>
        <dsp:cNvSpPr/>
      </dsp:nvSpPr>
      <dsp:spPr>
        <a:xfrm>
          <a:off x="8038854" y="984524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Clasificación, regresión y detección de anomalías</a:t>
          </a:r>
          <a:endParaRPr lang="es-CO" sz="1500" kern="1200"/>
        </a:p>
      </dsp:txBody>
      <dsp:txXfrm>
        <a:off x="8038854" y="984524"/>
        <a:ext cx="2579609" cy="786466"/>
      </dsp:txXfrm>
    </dsp:sp>
    <dsp:sp modelId="{9838F6BC-AD94-4831-9674-0C8BB4798A55}">
      <dsp:nvSpPr>
        <dsp:cNvPr id="0" name=""/>
        <dsp:cNvSpPr/>
      </dsp:nvSpPr>
      <dsp:spPr>
        <a:xfrm>
          <a:off x="1847791" y="2459148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No supervisado</a:t>
          </a:r>
          <a:endParaRPr lang="es-CO" sz="1500" kern="1200"/>
        </a:p>
      </dsp:txBody>
      <dsp:txXfrm>
        <a:off x="1847791" y="2459148"/>
        <a:ext cx="2579609" cy="786466"/>
      </dsp:txXfrm>
    </dsp:sp>
    <dsp:sp modelId="{F68FD31A-637F-4216-A5E6-F52D020C0B4D}">
      <dsp:nvSpPr>
        <dsp:cNvPr id="0" name=""/>
        <dsp:cNvSpPr/>
      </dsp:nvSpPr>
      <dsp:spPr>
        <a:xfrm>
          <a:off x="4943322" y="1967607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El modelo se entrena con un conjunto de datos no etiquetados</a:t>
          </a:r>
          <a:endParaRPr lang="es-CO" sz="1500" kern="1200"/>
        </a:p>
      </dsp:txBody>
      <dsp:txXfrm>
        <a:off x="4943322" y="1967607"/>
        <a:ext cx="2579609" cy="786466"/>
      </dsp:txXfrm>
    </dsp:sp>
    <dsp:sp modelId="{578B4FA5-ED98-4344-9F2E-7FEC7C4966C1}">
      <dsp:nvSpPr>
        <dsp:cNvPr id="0" name=""/>
        <dsp:cNvSpPr/>
      </dsp:nvSpPr>
      <dsp:spPr>
        <a:xfrm>
          <a:off x="4943322" y="2950690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El modelo aprende a identificar patrones y estructuras en los datos.</a:t>
          </a:r>
          <a:endParaRPr lang="es-CO" sz="1500" kern="1200"/>
        </a:p>
      </dsp:txBody>
      <dsp:txXfrm>
        <a:off x="4943322" y="2950690"/>
        <a:ext cx="2579609" cy="786466"/>
      </dsp:txXfrm>
    </dsp:sp>
    <dsp:sp modelId="{BB5EE3CD-CAC1-4761-8B78-3273959EB3CE}">
      <dsp:nvSpPr>
        <dsp:cNvPr id="0" name=""/>
        <dsp:cNvSpPr/>
      </dsp:nvSpPr>
      <dsp:spPr>
        <a:xfrm>
          <a:off x="8038854" y="2950690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Agrupamiento, reducción de </a:t>
          </a:r>
          <a:r>
            <a:rPr lang="es-CO" sz="1500" b="0" i="0" kern="1200" err="1"/>
            <a:t>dimensionalidad</a:t>
          </a:r>
          <a:r>
            <a:rPr lang="es-CO" sz="1500" b="0" i="0" kern="1200"/>
            <a:t> y extracción de características. </a:t>
          </a:r>
          <a:endParaRPr lang="es-CO" sz="1500" kern="1200"/>
        </a:p>
      </dsp:txBody>
      <dsp:txXfrm>
        <a:off x="8038854" y="2950690"/>
        <a:ext cx="2579609" cy="786466"/>
      </dsp:txXfrm>
    </dsp:sp>
    <dsp:sp modelId="{A468DB63-7A12-4976-A8F4-542E81E656FB}">
      <dsp:nvSpPr>
        <dsp:cNvPr id="0" name=""/>
        <dsp:cNvSpPr/>
      </dsp:nvSpPr>
      <dsp:spPr>
        <a:xfrm>
          <a:off x="1847791" y="4425314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Por refuerzo</a:t>
          </a:r>
          <a:endParaRPr lang="es-CO" sz="1500" kern="1200"/>
        </a:p>
      </dsp:txBody>
      <dsp:txXfrm>
        <a:off x="1847791" y="4425314"/>
        <a:ext cx="2579609" cy="786466"/>
      </dsp:txXfrm>
    </dsp:sp>
    <dsp:sp modelId="{645588E6-BD18-49A3-8177-3CF527B9CF94}">
      <dsp:nvSpPr>
        <dsp:cNvPr id="0" name=""/>
        <dsp:cNvSpPr/>
      </dsp:nvSpPr>
      <dsp:spPr>
        <a:xfrm>
          <a:off x="4943322" y="3933773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El modelo aprende a tomar decisiones a partir de la interacción con el entorno.</a:t>
          </a:r>
          <a:endParaRPr lang="es-CO" sz="1500" kern="1200"/>
        </a:p>
      </dsp:txBody>
      <dsp:txXfrm>
        <a:off x="4943322" y="3933773"/>
        <a:ext cx="2579609" cy="786466"/>
      </dsp:txXfrm>
    </dsp:sp>
    <dsp:sp modelId="{EC7EC561-8697-425E-9B46-F2DECC2BDC25}">
      <dsp:nvSpPr>
        <dsp:cNvPr id="0" name=""/>
        <dsp:cNvSpPr/>
      </dsp:nvSpPr>
      <dsp:spPr>
        <a:xfrm>
          <a:off x="4943322" y="4916856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El modelo recibe recompensas por tomar decisiones correctas y castigos por tomar decisiones incorrectas.</a:t>
          </a:r>
          <a:endParaRPr lang="es-CO" sz="1500" kern="1200"/>
        </a:p>
      </dsp:txBody>
      <dsp:txXfrm>
        <a:off x="4943322" y="4916856"/>
        <a:ext cx="2579609" cy="786466"/>
      </dsp:txXfrm>
    </dsp:sp>
    <dsp:sp modelId="{388ADE5F-1635-4B3C-925D-9DA573720D25}">
      <dsp:nvSpPr>
        <dsp:cNvPr id="0" name=""/>
        <dsp:cNvSpPr/>
      </dsp:nvSpPr>
      <dsp:spPr>
        <a:xfrm>
          <a:off x="8038854" y="4916856"/>
          <a:ext cx="2579609" cy="78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/>
            <a:t>Robótica, juegos y finanzas</a:t>
          </a:r>
          <a:endParaRPr lang="es-CO" sz="1500" kern="1200"/>
        </a:p>
      </dsp:txBody>
      <dsp:txXfrm>
        <a:off x="8038854" y="4916856"/>
        <a:ext cx="2579609" cy="786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B44BB-811E-6443-9428-AB449AC9B484}">
      <dsp:nvSpPr>
        <dsp:cNvPr id="0" name=""/>
        <dsp:cNvSpPr/>
      </dsp:nvSpPr>
      <dsp:spPr>
        <a:xfrm>
          <a:off x="410378" y="238"/>
          <a:ext cx="4089618" cy="259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0497C-BC26-4C43-828D-76F0CA936806}">
      <dsp:nvSpPr>
        <dsp:cNvPr id="0" name=""/>
        <dsp:cNvSpPr/>
      </dsp:nvSpPr>
      <dsp:spPr>
        <a:xfrm>
          <a:off x="864780" y="431920"/>
          <a:ext cx="4089618" cy="259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b="1" i="0" kern="1200"/>
            <a:t>Randomize class:</a:t>
          </a:r>
          <a:r>
            <a:rPr lang="es-CO" sz="3500" b="0" i="0" kern="1200"/>
            <a:t> Mezcla las etiquetas (útil para crear líneas base).</a:t>
          </a:r>
          <a:endParaRPr lang="en-US" sz="3500" kern="1200"/>
        </a:p>
      </dsp:txBody>
      <dsp:txXfrm>
        <a:off x="940841" y="507981"/>
        <a:ext cx="3937496" cy="2444785"/>
      </dsp:txXfrm>
    </dsp:sp>
    <dsp:sp modelId="{AD70062C-C8D5-9A47-92A2-3B1F59C7EDEE}">
      <dsp:nvSpPr>
        <dsp:cNvPr id="0" name=""/>
        <dsp:cNvSpPr/>
      </dsp:nvSpPr>
      <dsp:spPr>
        <a:xfrm>
          <a:off x="5408801" y="238"/>
          <a:ext cx="4089618" cy="259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E9669-CB1A-EE4A-8C45-61A1C442EDEF}">
      <dsp:nvSpPr>
        <dsp:cNvPr id="0" name=""/>
        <dsp:cNvSpPr/>
      </dsp:nvSpPr>
      <dsp:spPr>
        <a:xfrm>
          <a:off x="5863203" y="431920"/>
          <a:ext cx="4089618" cy="259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b="1" i="0" kern="1200"/>
            <a:t>Randomize features:</a:t>
          </a:r>
          <a:r>
            <a:rPr lang="es-CO" sz="3500" b="0" i="0" kern="1200"/>
            <a:t> Permuta valores dentro de cada columna (para tests de robustez).</a:t>
          </a:r>
          <a:endParaRPr lang="en-US" sz="3500" kern="1200"/>
        </a:p>
      </dsp:txBody>
      <dsp:txXfrm>
        <a:off x="5939264" y="507981"/>
        <a:ext cx="3937496" cy="24447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438D-C6A7-4384-9278-82E5468DC44E}">
      <dsp:nvSpPr>
        <dsp:cNvPr id="0" name=""/>
        <dsp:cNvSpPr/>
      </dsp:nvSpPr>
      <dsp:spPr>
        <a:xfrm>
          <a:off x="1863553" y="9929"/>
          <a:ext cx="1837687" cy="183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90DF6-86BE-4668-B512-1149ED36579E}">
      <dsp:nvSpPr>
        <dsp:cNvPr id="0" name=""/>
        <dsp:cNvSpPr/>
      </dsp:nvSpPr>
      <dsp:spPr>
        <a:xfrm>
          <a:off x="740521" y="2299137"/>
          <a:ext cx="408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i="0" kern="1200"/>
            <a:t>Preprocessed data:</a:t>
          </a:r>
          <a:r>
            <a:rPr lang="es-CO" sz="1900" b="0" i="0" kern="1200"/>
            <a:t> Datos listos para modelado.</a:t>
          </a:r>
          <a:endParaRPr lang="en-US" sz="1900" kern="1200"/>
        </a:p>
      </dsp:txBody>
      <dsp:txXfrm>
        <a:off x="740521" y="2299137"/>
        <a:ext cx="4083750" cy="720000"/>
      </dsp:txXfrm>
    </dsp:sp>
    <dsp:sp modelId="{163D8299-93DD-42D9-ABED-13019109EA38}">
      <dsp:nvSpPr>
        <dsp:cNvPr id="0" name=""/>
        <dsp:cNvSpPr/>
      </dsp:nvSpPr>
      <dsp:spPr>
        <a:xfrm>
          <a:off x="6661959" y="9929"/>
          <a:ext cx="1837687" cy="1837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C41C6-7EDD-4EEA-A472-615F773423E6}">
      <dsp:nvSpPr>
        <dsp:cNvPr id="0" name=""/>
        <dsp:cNvSpPr/>
      </dsp:nvSpPr>
      <dsp:spPr>
        <a:xfrm>
          <a:off x="5538928" y="2299137"/>
          <a:ext cx="408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i="0" kern="1200"/>
            <a:t>Feature rankings:</a:t>
          </a:r>
          <a:r>
            <a:rPr lang="es-CO" sz="1900" b="0" i="0" kern="1200"/>
            <a:t> Reporte de importancia de características (si se usó selección).</a:t>
          </a:r>
          <a:endParaRPr lang="en-US" sz="1900" kern="1200"/>
        </a:p>
      </dsp:txBody>
      <dsp:txXfrm>
        <a:off x="5538928" y="2299137"/>
        <a:ext cx="408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FF6C-8010-40C5-A300-FC73A701424C}" type="datetimeFigureOut">
              <a:rPr lang="es-CO" smtClean="0"/>
              <a:t>23/05/25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EC33F-B8C7-43CA-A5A9-3A931D7B73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45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https://www.youtube.com/watch?v=NSf3o-wxtQ0</a:t>
            </a: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E18E-6F37-493E-8260-F2382F1BDABD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072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C1EC-70ED-4719-9484-B5273E3B68DD}" type="slidenum">
              <a:rPr lang="es-419" smtClean="0"/>
              <a:t>20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Jenny Paola Lis-Gutiérrez (2023)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3890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C1EC-70ED-4719-9484-B5273E3B68DD}" type="slidenum">
              <a:rPr lang="es-419" smtClean="0"/>
              <a:t>21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Jenny Paola Lis-Gutiérrez (2023)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86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6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38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3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15901-6B6E-430B-9740-F1599F76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C99D7E-4132-41BA-AEE4-96741BE60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56798-8898-4311-B52E-2BE0E98B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A1EC-24EA-424B-B12E-CA4CEF842FFA}" type="datetimeFigureOut">
              <a:rPr lang="es-CO" smtClean="0"/>
              <a:t>23/05/25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A2DA02-006D-46E3-AD04-DF712333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E209C8-DA41-4F97-B109-6D576F50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4C6-5310-4A02-8EA1-96370DE6D1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96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7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up.com/es/datascienceba/pages/18918857/Qu%C3%A9_es_Data_Science_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aminosmadrid.es/9938-2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evo.com.ar/post/diagrama-de-venn" TargetMode="External"/><Relationship Id="rId2" Type="http://schemas.openxmlformats.org/officeDocument/2006/relationships/hyperlink" Target="https://www.caminosmadrid.es/9938-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caminosmadrid.es/wp-content/uploads/2019/04/cuadro5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Lupa resalta un rendimiento económico decreciente">
            <a:extLst>
              <a:ext uri="{FF2B5EF4-FFF2-40B4-BE49-F238E27FC236}">
                <a16:creationId xmlns:a16="http://schemas.microsoft.com/office/drawing/2014/main" id="{9155556E-8232-5AD6-2C5C-901BC4AE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20" b="14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9C529E-3D98-4FAF-8805-CFBC519B4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s-CO" sz="3200" b="1">
                <a:solidFill>
                  <a:schemeClr val="tx1">
                    <a:lumMod val="65000"/>
                    <a:lumOff val="35000"/>
                  </a:schemeClr>
                </a:solidFill>
                <a:ea typeface="+mj-lt"/>
                <a:cs typeface="+mj-lt"/>
              </a:rPr>
              <a:t>Taller</a:t>
            </a:r>
            <a:r>
              <a:rPr lang="es-CO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Analítica de datos con software libre: Introducción al aprendizaje supervisado y a la minería de texto con Orange </a:t>
            </a:r>
            <a:r>
              <a:rPr lang="es-CO" sz="3200" b="1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Datamining</a:t>
            </a:r>
            <a:endParaRPr lang="es-ES" sz="32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A32E3D-094B-47DA-8406-8A0BAE7DF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endParaRPr lang="es-MX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8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418C10-D977-44EC-AD5E-4DEA1BD6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7" y="656900"/>
            <a:ext cx="10216267" cy="42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C4A0CA-0F6C-4BF9-A9C5-5B44EA37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2" y="489767"/>
            <a:ext cx="10390015" cy="48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A20F20-FDE9-4F70-B8D3-113F3BD67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5" y="97814"/>
            <a:ext cx="6896100" cy="1390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4421E9-906F-4F9F-B2E8-41D17898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65" y="1205255"/>
            <a:ext cx="7917180" cy="47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D08FC5C-28F0-4F18-91D1-5C21E22E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2" y="393895"/>
            <a:ext cx="11337827" cy="51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EB9B7AC-8D0B-47A5-A76F-428E6FAA5B0B}"/>
              </a:ext>
            </a:extLst>
          </p:cNvPr>
          <p:cNvSpPr/>
          <p:nvPr/>
        </p:nvSpPr>
        <p:spPr>
          <a:xfrm>
            <a:off x="7661558" y="5602797"/>
            <a:ext cx="20245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50">
                <a:solidFill>
                  <a:srgbClr val="0000FF"/>
                </a:solidFill>
                <a:latin typeface="Graphik Meetup"/>
              </a:rPr>
              <a:t>COMPRENDER - PREDECIR</a:t>
            </a:r>
            <a:endParaRPr lang="es-MX" sz="135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F3FC17-7D16-47EE-90C4-72A819174911}"/>
              </a:ext>
            </a:extLst>
          </p:cNvPr>
          <p:cNvSpPr/>
          <p:nvPr/>
        </p:nvSpPr>
        <p:spPr>
          <a:xfrm>
            <a:off x="493102" y="549892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350">
                <a:hlinkClick r:id="rId3"/>
              </a:rPr>
              <a:t>https://www.meetup.com/es/datascienceba/pages/18918857/Qu%C3%A9_es_Data_Science_</a:t>
            </a:r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426241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5A75E62-5140-4B55-9525-E7B2A955B899}"/>
              </a:ext>
            </a:extLst>
          </p:cNvPr>
          <p:cNvSpPr/>
          <p:nvPr/>
        </p:nvSpPr>
        <p:spPr>
          <a:xfrm>
            <a:off x="2101154" y="5859953"/>
            <a:ext cx="35908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50">
                <a:hlinkClick r:id="rId2"/>
              </a:rPr>
              <a:t>Fuente : https://www.caminosmadrid.es/9938-2</a:t>
            </a:r>
            <a:endParaRPr lang="es-MX" sz="135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7CE168-BDCB-4DCD-9D21-843EDCB6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54" y="241895"/>
            <a:ext cx="8238600" cy="53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7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5A75E62-5140-4B55-9525-E7B2A955B899}"/>
              </a:ext>
            </a:extLst>
          </p:cNvPr>
          <p:cNvSpPr/>
          <p:nvPr/>
        </p:nvSpPr>
        <p:spPr>
          <a:xfrm>
            <a:off x="0" y="5761890"/>
            <a:ext cx="45714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50">
                <a:hlinkClick r:id="rId2"/>
              </a:rPr>
              <a:t>Fuente : </a:t>
            </a:r>
            <a:r>
              <a:rPr lang="es-MX" sz="1350">
                <a:hlinkClick r:id="rId3"/>
              </a:rPr>
              <a:t>https://www.dataevo.com.ar/post/diagrama-de-venn</a:t>
            </a:r>
            <a:endParaRPr lang="es-MX" sz="135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EAECC6-E311-41B9-86A4-D216704AC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86" y="394197"/>
            <a:ext cx="10735388" cy="53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9DA0963F-95D9-4B1B-B829-A617EB9075BB}"/>
              </a:ext>
            </a:extLst>
          </p:cNvPr>
          <p:cNvSpPr txBox="1">
            <a:spLocks/>
          </p:cNvSpPr>
          <p:nvPr/>
        </p:nvSpPr>
        <p:spPr>
          <a:xfrm>
            <a:off x="4553733" y="548464"/>
            <a:ext cx="6798541" cy="167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>
                <a:latin typeface="+mj-lt"/>
                <a:ea typeface="+mj-ea"/>
                <a:cs typeface="+mj-cs"/>
              </a:rPr>
              <a:t>IA</a:t>
            </a:r>
          </a:p>
        </p:txBody>
      </p:sp>
      <p:pic>
        <p:nvPicPr>
          <p:cNvPr id="18" name="Picture 10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20D5B2-4A4F-4551-9CF4-D953EB65C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9" r="28829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2C5AB73E-6277-49CC-ABD5-24DDE6232939}"/>
              </a:ext>
            </a:extLst>
          </p:cNvPr>
          <p:cNvSpPr txBox="1">
            <a:spLocks/>
          </p:cNvSpPr>
          <p:nvPr/>
        </p:nvSpPr>
        <p:spPr>
          <a:xfrm>
            <a:off x="1618247" y="2354596"/>
            <a:ext cx="8955505" cy="272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CO" sz="2400" b="1">
              <a:solidFill>
                <a:srgbClr val="CD1E79"/>
              </a:solidFill>
              <a:latin typeface="+mj-lt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Jenny Paola Lis-Gutiérrez (2023)</a:t>
            </a:r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1365CA-81C1-E446-39E4-4EEBFD928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4145" y="553699"/>
            <a:ext cx="2622283" cy="17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5A75E62-5140-4B55-9525-E7B2A955B899}"/>
              </a:ext>
            </a:extLst>
          </p:cNvPr>
          <p:cNvSpPr/>
          <p:nvPr/>
        </p:nvSpPr>
        <p:spPr>
          <a:xfrm>
            <a:off x="1749184" y="5586895"/>
            <a:ext cx="82369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50" u="sng" err="1">
                <a:hlinkClick r:id="rId2"/>
              </a:rPr>
              <a:t>Fuente:Tipos</a:t>
            </a:r>
            <a:r>
              <a:rPr lang="es-CO" sz="1350" u="sng">
                <a:hlinkClick r:id="rId2"/>
              </a:rPr>
              <a:t> de datos en Big Data. (Fuente: Facultad de Estudios Estadísticos. Universidad Complutense de Madrid</a:t>
            </a:r>
            <a:endParaRPr lang="es-MX" sz="135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BE720A-9F0F-4539-A61D-D15523C60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" t="1714" r="2262" b="-1"/>
          <a:stretch/>
        </p:blipFill>
        <p:spPr bwMode="auto">
          <a:xfrm>
            <a:off x="1433015" y="395785"/>
            <a:ext cx="8734567" cy="48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7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2904AE3-EFD2-4FCC-A403-B29D99D1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3186" y="5128952"/>
            <a:ext cx="6578813" cy="17290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97B35A-2F99-404A-9871-A77928B70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4" y="6076603"/>
            <a:ext cx="2213378" cy="4228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FE4ACA-C44B-48C8-A896-16CA7F6BE751}"/>
              </a:ext>
            </a:extLst>
          </p:cNvPr>
          <p:cNvSpPr txBox="1"/>
          <p:nvPr/>
        </p:nvSpPr>
        <p:spPr>
          <a:xfrm>
            <a:off x="3461762" y="106600"/>
            <a:ext cx="52684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Resolución de Acreditación Institucional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0053611</a:t>
            </a:r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08.04.2022</a:t>
            </a:r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 6 años</a:t>
            </a:r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//  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Vigilada </a:t>
            </a:r>
            <a:r>
              <a:rPr lang="es-ES" sz="500" b="1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Mineducación</a:t>
            </a:r>
            <a:endParaRPr lang="es-CO" sz="500" b="1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1ADC751-913F-946A-4614-69EFB1D3DC14}"/>
              </a:ext>
            </a:extLst>
          </p:cNvPr>
          <p:cNvSpPr/>
          <p:nvPr/>
        </p:nvSpPr>
        <p:spPr>
          <a:xfrm>
            <a:off x="2497503" y="464001"/>
            <a:ext cx="762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spc="-150">
                <a:solidFill>
                  <a:srgbClr val="0F0E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¿La </a:t>
            </a:r>
            <a:r>
              <a:rPr lang="es-CO" sz="4000" b="1" spc="-150" err="1">
                <a:solidFill>
                  <a:srgbClr val="0F0E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IA</a:t>
            </a:r>
            <a:r>
              <a:rPr lang="es-CO" sz="4000" b="1" spc="-150">
                <a:solidFill>
                  <a:srgbClr val="0F0E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 única?</a:t>
            </a:r>
            <a:endParaRPr lang="es-CO"/>
          </a:p>
        </p:txBody>
      </p:sp>
      <p:pic>
        <p:nvPicPr>
          <p:cNvPr id="3" name="Picture 2" descr="Meme Grumpy Cat - nop - 32101455">
            <a:extLst>
              <a:ext uri="{FF2B5EF4-FFF2-40B4-BE49-F238E27FC236}">
                <a16:creationId xmlns:a16="http://schemas.microsoft.com/office/drawing/2014/main" id="{87C97D0F-2C7B-3B52-3AB2-6F0A61FD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41" y="1841934"/>
            <a:ext cx="2729515" cy="27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2904AE3-EFD2-4FCC-A403-B29D99D1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3186" y="5128952"/>
            <a:ext cx="6578813" cy="17290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97B35A-2F99-404A-9871-A77928B70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4" y="6076603"/>
            <a:ext cx="2213378" cy="4228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FE4ACA-C44B-48C8-A896-16CA7F6BE751}"/>
              </a:ext>
            </a:extLst>
          </p:cNvPr>
          <p:cNvSpPr txBox="1"/>
          <p:nvPr/>
        </p:nvSpPr>
        <p:spPr>
          <a:xfrm>
            <a:off x="3461762" y="106600"/>
            <a:ext cx="52684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Resolución de Acreditación Institucional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0053611</a:t>
            </a:r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08.04.2022</a:t>
            </a:r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 6 años</a:t>
            </a:r>
            <a:r>
              <a:rPr lang="es-ES" sz="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//   </a:t>
            </a:r>
            <a:r>
              <a:rPr lang="es-ES" sz="5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Vigilada </a:t>
            </a:r>
            <a:r>
              <a:rPr lang="es-ES" sz="500" b="1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Mineducación</a:t>
            </a:r>
            <a:endParaRPr lang="es-CO" sz="500" b="1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1334DC3-913E-4E98-EF97-BB03628F447B}"/>
              </a:ext>
            </a:extLst>
          </p:cNvPr>
          <p:cNvSpPr/>
          <p:nvPr/>
        </p:nvSpPr>
        <p:spPr>
          <a:xfrm>
            <a:off x="5116277" y="190522"/>
            <a:ext cx="450738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CO" sz="2400" b="1">
                <a:solidFill>
                  <a:srgbClr val="C00000"/>
                </a:solidFill>
              </a:rPr>
              <a:t>Ciclos u olas de desarrollo de la </a:t>
            </a:r>
            <a:r>
              <a:rPr lang="es-CO" sz="2400" b="1" err="1">
                <a:solidFill>
                  <a:srgbClr val="C00000"/>
                </a:solidFill>
              </a:rPr>
              <a:t>IA</a:t>
            </a:r>
            <a:endParaRPr lang="es-CO" sz="2400" b="1">
              <a:solidFill>
                <a:srgbClr val="C00000"/>
              </a:solidFill>
            </a:endParaRP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51975CAE-A862-5704-F7B6-BA6BF84CE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21" y="771808"/>
            <a:ext cx="11487955" cy="511427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08FD1CB-6885-8C02-BCCD-E080401F9C26}"/>
              </a:ext>
            </a:extLst>
          </p:cNvPr>
          <p:cNvSpPr/>
          <p:nvPr/>
        </p:nvSpPr>
        <p:spPr>
          <a:xfrm>
            <a:off x="691229" y="6159648"/>
            <a:ext cx="8083576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CO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Lis-Gutiérrez (2023) con base en NATO </a:t>
            </a:r>
            <a:r>
              <a:rPr lang="es-CO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S&amp;T</a:t>
            </a:r>
            <a:r>
              <a:rPr lang="es-CO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es-CO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CO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</a:t>
            </a:r>
            <a:r>
              <a:rPr lang="es-CO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(2020).</a:t>
            </a:r>
            <a:endParaRPr lang="es-C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7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F9C05-E6F2-42F1-B895-408B5FBB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s-MX" sz="4400"/>
              <a:t>Agenda</a:t>
            </a:r>
            <a:endParaRPr lang="es-CO" sz="4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E3F284-3A6A-4EA4-BCD8-4EFB17D51C6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1424155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061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es-MX" err="1"/>
              <a:t>IA</a:t>
            </a:r>
            <a:r>
              <a:rPr lang="es-MX"/>
              <a:t> fuerte</a:t>
            </a:r>
            <a:endParaRPr lang="es-CO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273629"/>
          <a:ext cx="10515600" cy="490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Jenny Paola Lis-Gutiérrez (2023)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9040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es-MX" err="1"/>
              <a:t>IA</a:t>
            </a:r>
            <a:r>
              <a:rPr lang="es-MX"/>
              <a:t> Débil</a:t>
            </a:r>
            <a:endParaRPr lang="es-CO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200" y="1273629"/>
          <a:ext cx="10515600" cy="490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Jenny Paola Lis-Gutiérrez (2023)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209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2210" y="344383"/>
            <a:ext cx="657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Machine Learning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423081" y="627798"/>
          <a:ext cx="11163867" cy="570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6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Aprendizaje en algoritmos de clasificaciÃ³n supervis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255341"/>
            <a:ext cx="10918209" cy="66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24001" y="6406385"/>
            <a:ext cx="6718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/>
              <a:t>http://nikkosoft.net/como-funciona-el-machine-learning/</a:t>
            </a:r>
          </a:p>
        </p:txBody>
      </p:sp>
    </p:spTree>
    <p:extLst>
      <p:ext uri="{BB962C8B-B14F-4D97-AF65-F5344CB8AC3E}">
        <p14:creationId xmlns:p14="http://schemas.microsoft.com/office/powerpoint/2010/main" val="310229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2210" y="113550"/>
            <a:ext cx="657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Aplicación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 de Machine Learning 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13900" y="590694"/>
          <a:ext cx="11491414" cy="58866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7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Método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Síntesis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 err="1">
                          <a:effectLst/>
                        </a:rPr>
                        <a:t>AdaBoost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Es un algoritmo de aprendizaje adaptativo que combina clasificadores débiles y se adapta a la dureza de cada muestra de entrenamiento, logrando clasificadores robustos.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Fue formulado por Freund y Schapire (1999).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Permite la clasificación binaria y multiclase.  </a:t>
                      </a:r>
                      <a:endParaRPr lang="es-CO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 err="1">
                          <a:effectLst/>
                        </a:rPr>
                        <a:t>Random</a:t>
                      </a:r>
                      <a:r>
                        <a:rPr lang="es-CO" sz="1300">
                          <a:effectLst/>
                        </a:rPr>
                        <a:t> </a:t>
                      </a:r>
                      <a:r>
                        <a:rPr lang="es-CO" sz="1300" err="1">
                          <a:effectLst/>
                        </a:rPr>
                        <a:t>Forest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Emplea un conjunto de árboles de decisión para la clasificación y proyección.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Es un procedimiento no paramétrico, que puede usarse cuando: (i) hay variables correlacionadas; (ii) pocos datos; (iii) interacciones complejas; (iv) datos faltantes.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SVM (</a:t>
                      </a:r>
                      <a:r>
                        <a:rPr lang="es-CO" sz="1300" err="1">
                          <a:effectLst/>
                        </a:rPr>
                        <a:t>Support</a:t>
                      </a:r>
                      <a:r>
                        <a:rPr lang="es-CO" sz="1300">
                          <a:effectLst/>
                        </a:rPr>
                        <a:t> Vector Machines)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Permite la clasificación binaria y </a:t>
                      </a:r>
                      <a:r>
                        <a:rPr lang="es-CO" sz="1300" err="1">
                          <a:effectLst/>
                        </a:rPr>
                        <a:t>multiclase</a:t>
                      </a:r>
                      <a:r>
                        <a:rPr lang="es-CO" sz="1300">
                          <a:effectLst/>
                        </a:rPr>
                        <a:t>.  Hace uso del análisis de regresión y clasificación</a:t>
                      </a:r>
                      <a:endParaRPr lang="es-CO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Red neuronales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Hace uso del  algoritmo de perceptrón multicapa (MLP) con retropropagación. La ventaja es que puede aprender modelos no lineales.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KNN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Este mecanismo de reconocimiento de patrones no paramétrico, se basa en las instancias de entrenamiento más cercanas, siendo un algoritmo de k vecinos más cercanos.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También se conoce como aprendizaje perezoso </a:t>
                      </a:r>
                      <a:endParaRPr lang="es-CO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CN2 Rule Induction 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El algoritmo CN2 es una técnica de clasificación diseñada para la inducción eficiente de reglas de forma, simples y comprensibles.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La ventaja es que también puede funcionar bajo bases de datos de entrenamiento imperfectas. </a:t>
                      </a:r>
                      <a:endParaRPr lang="es-CO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4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Naive Bayes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Un clasificador probabilístico rápido y simple basado en el teorema de </a:t>
                      </a:r>
                      <a:r>
                        <a:rPr lang="es-CO" sz="1300" err="1">
                          <a:effectLst/>
                        </a:rPr>
                        <a:t>Bayes</a:t>
                      </a:r>
                      <a:r>
                        <a:rPr lang="es-CO" sz="1300">
                          <a:effectLst/>
                        </a:rPr>
                        <a:t> con la suposición de independencia de características. Se asume que la ausencia o presencia, de una característica no está relacionada con la presencia o ausencia de otra característica.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Su ventaja es que requiere de pocos datos para el entrenamiento. </a:t>
                      </a:r>
                      <a:endParaRPr lang="es-CO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Algoritmo de aprendizaje del árbol de decisión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Se emplea para datos discretos y continuos. Se basa en la predicción del valor de una variable de destino en función de diversas variables de entrada.</a:t>
                      </a:r>
                      <a:endParaRPr lang="es-CO" sz="1300" b="1">
                        <a:solidFill>
                          <a:srgbClr val="5B9BD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80423" y="6456606"/>
            <a:ext cx="7067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Fuente: elaboración propia con base en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Shaulsky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Borondics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Bellazzi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(2018),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Fawagreh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Gaber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Elyan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(2014),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Breiman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(2001),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Freund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Schapire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(1999), Ho (1995),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Tsymbal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Pechenizkiy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CO" sz="110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Cunningham</a:t>
            </a:r>
            <a:r>
              <a:rPr lang="es-CO" sz="1100">
                <a:latin typeface="Times New Roman" panose="02020603050405020304" pitchFamily="18" charset="0"/>
                <a:ea typeface="Times New Roman" panose="02020603050405020304" pitchFamily="18" charset="0"/>
              </a:rPr>
              <a:t> (2006).</a:t>
            </a:r>
            <a:endParaRPr lang="es-CO" sz="11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1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D3051-1F8F-7D20-2B84-B904B0CC3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Gráfico económico digital">
            <a:extLst>
              <a:ext uri="{FF2B5EF4-FFF2-40B4-BE49-F238E27FC236}">
                <a16:creationId xmlns:a16="http://schemas.microsoft.com/office/drawing/2014/main" id="{FC6D8520-F143-3E1D-36AF-9329EF80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71" r="11684"/>
          <a:stretch>
            <a:fillRect/>
          </a:stretch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8D4B0A-3138-0A87-0B5F-D14F33B5014B}"/>
              </a:ext>
            </a:extLst>
          </p:cNvPr>
          <p:cNvSpPr txBox="1"/>
          <p:nvPr/>
        </p:nvSpPr>
        <p:spPr>
          <a:xfrm>
            <a:off x="8196408" y="2367092"/>
            <a:ext cx="3352128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700" b="1" cap="all"/>
              <a:t>¿Por </a:t>
            </a:r>
            <a:r>
              <a:rPr lang="en-US" sz="1700" b="1" cap="all" err="1"/>
              <a:t>qué</a:t>
            </a:r>
            <a:r>
              <a:rPr lang="en-US" sz="1700" b="1" cap="all"/>
              <a:t> usar ML </a:t>
            </a:r>
            <a:r>
              <a:rPr lang="en-US" sz="1700" b="1" cap="all" err="1"/>
              <a:t>en</a:t>
            </a:r>
            <a:r>
              <a:rPr lang="en-US" sz="1700" b="1" cap="all"/>
              <a:t> </a:t>
            </a:r>
            <a:r>
              <a:rPr lang="en-US" sz="1700" b="1" cap="all" err="1"/>
              <a:t>auditoría</a:t>
            </a:r>
            <a:r>
              <a:rPr lang="en-US" sz="1700" b="1" cap="all"/>
              <a:t>?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cap="all" err="1"/>
              <a:t>Detecta</a:t>
            </a:r>
            <a:r>
              <a:rPr lang="en-US" sz="1700" cap="all"/>
              <a:t> </a:t>
            </a:r>
            <a:r>
              <a:rPr lang="en-US" sz="1700" cap="all" err="1"/>
              <a:t>patrones</a:t>
            </a:r>
            <a:r>
              <a:rPr lang="en-US" sz="1700" cap="all"/>
              <a:t> no </a:t>
            </a:r>
            <a:r>
              <a:rPr lang="en-US" sz="1700" cap="all" err="1"/>
              <a:t>visibles</a:t>
            </a:r>
            <a:r>
              <a:rPr lang="en-US" sz="1700" cap="all"/>
              <a:t> para </a:t>
            </a:r>
            <a:r>
              <a:rPr lang="en-US" sz="1700" cap="all" err="1"/>
              <a:t>humanos</a:t>
            </a:r>
            <a:r>
              <a:rPr lang="en-US" sz="1700" cap="all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cap="all" err="1"/>
              <a:t>Automatiza</a:t>
            </a:r>
            <a:r>
              <a:rPr lang="en-US" sz="1700" cap="all"/>
              <a:t> </a:t>
            </a:r>
            <a:r>
              <a:rPr lang="en-US" sz="1700" cap="all" err="1"/>
              <a:t>el</a:t>
            </a:r>
            <a:r>
              <a:rPr lang="en-US" sz="1700" cap="all"/>
              <a:t> </a:t>
            </a:r>
            <a:r>
              <a:rPr lang="en-US" sz="1700" cap="all" err="1"/>
              <a:t>análisis</a:t>
            </a:r>
            <a:r>
              <a:rPr lang="en-US" sz="1700" cap="all"/>
              <a:t> de </a:t>
            </a:r>
            <a:r>
              <a:rPr lang="en-US" sz="1700" cap="all" err="1"/>
              <a:t>grandes</a:t>
            </a:r>
            <a:r>
              <a:rPr lang="en-US" sz="1700" cap="all"/>
              <a:t> </a:t>
            </a:r>
            <a:r>
              <a:rPr lang="en-US" sz="1700" cap="all" err="1"/>
              <a:t>volúmenes</a:t>
            </a:r>
            <a:r>
              <a:rPr lang="en-US" sz="1700" cap="all"/>
              <a:t> de </a:t>
            </a:r>
            <a:r>
              <a:rPr lang="en-US" sz="1700" cap="all" err="1"/>
              <a:t>datos</a:t>
            </a:r>
            <a:r>
              <a:rPr lang="en-US" sz="1700" cap="all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cap="all" err="1"/>
              <a:t>Mejora</a:t>
            </a:r>
            <a:r>
              <a:rPr lang="en-US" sz="1700" cap="all"/>
              <a:t> la </a:t>
            </a:r>
            <a:r>
              <a:rPr lang="en-US" sz="1700" cap="all" err="1"/>
              <a:t>toma</a:t>
            </a:r>
            <a:r>
              <a:rPr lang="en-US" sz="1700" cap="all"/>
              <a:t> de </a:t>
            </a:r>
            <a:r>
              <a:rPr lang="en-US" sz="1700" cap="all" err="1"/>
              <a:t>decisiones</a:t>
            </a:r>
            <a:r>
              <a:rPr lang="en-US" sz="1700" cap="all"/>
              <a:t> con base </a:t>
            </a:r>
            <a:r>
              <a:rPr lang="en-US" sz="1700" cap="all" err="1"/>
              <a:t>en</a:t>
            </a:r>
            <a:r>
              <a:rPr lang="en-US" sz="1700" cap="all"/>
              <a:t> </a:t>
            </a:r>
            <a:r>
              <a:rPr lang="en-US" sz="1700" cap="all" err="1"/>
              <a:t>evidencia</a:t>
            </a:r>
            <a:r>
              <a:rPr lang="en-US" sz="1700" cap="all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cap="all"/>
              <a:t>Reduce </a:t>
            </a:r>
            <a:r>
              <a:rPr lang="en-US" sz="1700" cap="all" err="1"/>
              <a:t>el</a:t>
            </a:r>
            <a:r>
              <a:rPr lang="en-US" sz="1700" cap="all"/>
              <a:t> </a:t>
            </a:r>
            <a:r>
              <a:rPr lang="en-US" sz="1700" cap="all" err="1"/>
              <a:t>riesgo</a:t>
            </a:r>
            <a:r>
              <a:rPr lang="en-US" sz="1700" cap="all"/>
              <a:t> de </a:t>
            </a:r>
            <a:r>
              <a:rPr lang="en-US" sz="1700" cap="all" err="1"/>
              <a:t>errores</a:t>
            </a:r>
            <a:r>
              <a:rPr lang="en-US" sz="1700" cap="all"/>
              <a:t> y </a:t>
            </a:r>
            <a:r>
              <a:rPr lang="en-US" sz="1700" cap="all" err="1"/>
              <a:t>sesgos</a:t>
            </a:r>
            <a:r>
              <a:rPr lang="en-US" sz="1700" cap="all"/>
              <a:t> </a:t>
            </a:r>
            <a:r>
              <a:rPr lang="en-US" sz="1700" cap="all" err="1"/>
              <a:t>subjetivos</a:t>
            </a:r>
            <a:r>
              <a:rPr lang="en-US" sz="1700" cap="al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07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3FDAF-92F2-1801-04E7-78A0505C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E025CA-7E90-FAEC-400A-101B3535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61" y="1712361"/>
            <a:ext cx="6200163" cy="2976077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DD6EED-D69C-61C6-EE54-C90E1F227C2C}"/>
              </a:ext>
            </a:extLst>
          </p:cNvPr>
          <p:cNvSpPr txBox="1"/>
          <p:nvPr/>
        </p:nvSpPr>
        <p:spPr>
          <a:xfrm>
            <a:off x="913774" y="2367092"/>
            <a:ext cx="3893978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b="1" cap="all" err="1"/>
              <a:t>Introducción</a:t>
            </a:r>
            <a:r>
              <a:rPr lang="en-US" sz="1600" b="1" cap="all"/>
              <a:t> a Orange Data Mining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/>
              <a:t>Software libre, visual y modular.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err="1"/>
              <a:t>Especialmente</a:t>
            </a:r>
            <a:r>
              <a:rPr lang="en-US" sz="1600" cap="all"/>
              <a:t> </a:t>
            </a:r>
            <a:r>
              <a:rPr lang="en-US" sz="1600" cap="all" err="1"/>
              <a:t>útil</a:t>
            </a:r>
            <a:r>
              <a:rPr lang="en-US" sz="1600" cap="all"/>
              <a:t> para </a:t>
            </a:r>
            <a:r>
              <a:rPr lang="en-US" sz="1600" cap="all" err="1"/>
              <a:t>usuarios</a:t>
            </a:r>
            <a:r>
              <a:rPr lang="en-US" sz="1600" cap="all"/>
              <a:t> sin </a:t>
            </a:r>
            <a:r>
              <a:rPr lang="en-US" sz="1600" cap="all" err="1"/>
              <a:t>conocimientos</a:t>
            </a:r>
            <a:r>
              <a:rPr lang="en-US" sz="1600" cap="all"/>
              <a:t> de </a:t>
            </a:r>
            <a:r>
              <a:rPr lang="en-US" sz="1600" cap="all" err="1"/>
              <a:t>programación</a:t>
            </a:r>
            <a:r>
              <a:rPr lang="en-US" sz="1600" cap="all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/>
              <a:t>Integra </a:t>
            </a:r>
            <a:r>
              <a:rPr lang="en-US" sz="1600" cap="all" err="1"/>
              <a:t>módulos</a:t>
            </a:r>
            <a:r>
              <a:rPr lang="en-US" sz="1600" cap="all"/>
              <a:t> para </a:t>
            </a:r>
            <a:r>
              <a:rPr lang="en-US" sz="1600" cap="all" err="1"/>
              <a:t>regresión</a:t>
            </a:r>
            <a:r>
              <a:rPr lang="en-US" sz="1600" cap="all"/>
              <a:t>, </a:t>
            </a:r>
            <a:r>
              <a:rPr lang="en-US" sz="1600" cap="all" err="1"/>
              <a:t>clasificación</a:t>
            </a:r>
            <a:r>
              <a:rPr lang="en-US" sz="1600" cap="all"/>
              <a:t>, clustering, </a:t>
            </a:r>
            <a:r>
              <a:rPr lang="en-US" sz="1600" cap="all" err="1"/>
              <a:t>visualización</a:t>
            </a:r>
            <a:r>
              <a:rPr lang="en-US" sz="1600" cap="all"/>
              <a:t>, y </a:t>
            </a:r>
            <a:r>
              <a:rPr lang="en-US" sz="1600" cap="all" err="1"/>
              <a:t>análisis</a:t>
            </a:r>
            <a:r>
              <a:rPr lang="en-US" sz="1600" cap="all"/>
              <a:t> de </a:t>
            </a:r>
            <a:r>
              <a:rPr lang="en-US" sz="1600" cap="all" err="1"/>
              <a:t>texto</a:t>
            </a:r>
            <a:r>
              <a:rPr lang="en-US" sz="1600" cap="al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18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53E0E-BBDE-80D9-4C57-4B8A6D63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3F8EAD-FE63-6E6E-10A5-FF3427D15780}"/>
              </a:ext>
            </a:extLst>
          </p:cNvPr>
          <p:cNvSpPr txBox="1"/>
          <p:nvPr/>
        </p:nvSpPr>
        <p:spPr>
          <a:xfrm>
            <a:off x="4979078" y="960814"/>
            <a:ext cx="6247722" cy="4830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b="1" cap="all" err="1"/>
              <a:t>Regresiones</a:t>
            </a:r>
            <a:r>
              <a:rPr lang="en-US" b="1" cap="all"/>
              <a:t> </a:t>
            </a:r>
            <a:r>
              <a:rPr lang="en-US" b="1" cap="all" err="1"/>
              <a:t>Regularizadas</a:t>
            </a:r>
            <a:r>
              <a:rPr lang="en-US" b="1" cap="all"/>
              <a:t> (Lasso &amp; Ridge)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cap="all"/>
              <a:t>¿</a:t>
            </a:r>
            <a:r>
              <a:rPr lang="en-US" b="1" cap="all" err="1"/>
              <a:t>Qué</a:t>
            </a:r>
            <a:r>
              <a:rPr lang="en-US" b="1" cap="all"/>
              <a:t> es </a:t>
            </a:r>
            <a:r>
              <a:rPr lang="en-US" b="1" cap="all" err="1"/>
              <a:t>una</a:t>
            </a:r>
            <a:r>
              <a:rPr lang="en-US" b="1" cap="all"/>
              <a:t> </a:t>
            </a:r>
            <a:r>
              <a:rPr lang="en-US" b="1" cap="all" err="1"/>
              <a:t>regresión</a:t>
            </a:r>
            <a:r>
              <a:rPr lang="en-US" b="1" cap="all"/>
              <a:t> </a:t>
            </a:r>
            <a:r>
              <a:rPr lang="en-US" b="1" cap="all" err="1"/>
              <a:t>regularizada</a:t>
            </a:r>
            <a:r>
              <a:rPr lang="en-US" b="1" cap="all"/>
              <a:t>?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/>
              <a:t>Técnica para </a:t>
            </a:r>
            <a:r>
              <a:rPr lang="en-US" cap="all" err="1"/>
              <a:t>predecir</a:t>
            </a:r>
            <a:r>
              <a:rPr lang="en-US" cap="all"/>
              <a:t> </a:t>
            </a:r>
            <a:r>
              <a:rPr lang="en-US" cap="all" err="1"/>
              <a:t>una</a:t>
            </a:r>
            <a:r>
              <a:rPr lang="en-US" cap="all"/>
              <a:t> variable continua (</a:t>
            </a:r>
            <a:r>
              <a:rPr lang="en-US" cap="all" err="1"/>
              <a:t>por</a:t>
            </a:r>
            <a:r>
              <a:rPr lang="en-US" cap="all"/>
              <a:t> </a:t>
            </a:r>
            <a:r>
              <a:rPr lang="en-US" cap="all" err="1"/>
              <a:t>ejemplo</a:t>
            </a:r>
            <a:r>
              <a:rPr lang="en-US" cap="all"/>
              <a:t>: </a:t>
            </a:r>
            <a:r>
              <a:rPr lang="en-US" cap="all" err="1"/>
              <a:t>monto</a:t>
            </a:r>
            <a:r>
              <a:rPr lang="en-US" cap="all"/>
              <a:t> </a:t>
            </a:r>
            <a:r>
              <a:rPr lang="en-US" cap="all" err="1"/>
              <a:t>sospechoso</a:t>
            </a:r>
            <a:r>
              <a:rPr lang="en-US" cap="all"/>
              <a:t>).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err="1"/>
              <a:t>Agrega</a:t>
            </a:r>
            <a:r>
              <a:rPr lang="en-US" cap="all"/>
              <a:t> </a:t>
            </a:r>
            <a:r>
              <a:rPr lang="en-US" cap="all" err="1"/>
              <a:t>penalizaciones</a:t>
            </a:r>
            <a:r>
              <a:rPr lang="en-US" cap="all"/>
              <a:t> para </a:t>
            </a:r>
            <a:r>
              <a:rPr lang="en-US" cap="all" err="1"/>
              <a:t>evitar</a:t>
            </a:r>
            <a:r>
              <a:rPr lang="en-US" cap="all"/>
              <a:t> </a:t>
            </a:r>
            <a:r>
              <a:rPr lang="en-US" cap="all" err="1"/>
              <a:t>modelos</a:t>
            </a:r>
            <a:r>
              <a:rPr lang="en-US" cap="all"/>
              <a:t> </a:t>
            </a:r>
            <a:r>
              <a:rPr lang="en-US" cap="all" err="1"/>
              <a:t>sobreajustados</a:t>
            </a:r>
            <a:r>
              <a:rPr lang="en-US" cap="all"/>
              <a:t> (overfitting).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err="1"/>
              <a:t>Tipos</a:t>
            </a:r>
            <a:r>
              <a:rPr lang="en-US" cap="all"/>
              <a:t>: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cap="all"/>
              <a:t>Ridge Regression (L2):</a:t>
            </a:r>
            <a:r>
              <a:rPr lang="en-US" cap="all"/>
              <a:t> Reduce </a:t>
            </a:r>
            <a:r>
              <a:rPr lang="en-US" cap="all" err="1"/>
              <a:t>coeficientes</a:t>
            </a:r>
            <a:r>
              <a:rPr lang="en-US" cap="all"/>
              <a:t>, no </a:t>
            </a:r>
            <a:r>
              <a:rPr lang="en-US" cap="all" err="1"/>
              <a:t>los</a:t>
            </a:r>
            <a:r>
              <a:rPr lang="en-US" cap="all"/>
              <a:t> </a:t>
            </a:r>
            <a:r>
              <a:rPr lang="en-US" cap="all" err="1"/>
              <a:t>elimina</a:t>
            </a:r>
            <a:r>
              <a:rPr lang="en-US" cap="all"/>
              <a:t>.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cap="all"/>
              <a:t>Lasso Regression (L1):</a:t>
            </a:r>
            <a:r>
              <a:rPr lang="en-US" cap="all"/>
              <a:t> </a:t>
            </a:r>
            <a:r>
              <a:rPr lang="en-US" cap="all" err="1"/>
              <a:t>Elimina</a:t>
            </a:r>
            <a:r>
              <a:rPr lang="en-US" cap="all"/>
              <a:t> variables </a:t>
            </a:r>
            <a:r>
              <a:rPr lang="en-US" cap="all" err="1"/>
              <a:t>irrelevantes</a:t>
            </a:r>
            <a:r>
              <a:rPr lang="en-US" cap="al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289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Marcador de contenido 4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27ED6364-2D1E-68DB-D235-591E222F0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4" y="814746"/>
            <a:ext cx="3995592" cy="520356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6169DC-5842-EB07-3EEC-4155111C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/>
              <a:t>Regresión Ridge/Lasso (Regularización):</a:t>
            </a:r>
            <a:r>
              <a:rPr lang="en-US" sz="2000" b="1" i="0"/>
              <a:t>Parámetros compartidos</a:t>
            </a:r>
            <a:br>
              <a:rPr lang="en-US" sz="2000" b="0" i="0"/>
            </a:br>
            <a:br>
              <a:rPr lang="en-US" sz="2000" b="0" i="0"/>
            </a:br>
            <a:endParaRPr lang="en-US" sz="20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052FDB-0343-18AC-4454-64F9378A51E8}"/>
              </a:ext>
            </a:extLst>
          </p:cNvPr>
          <p:cNvSpPr txBox="1"/>
          <p:nvPr/>
        </p:nvSpPr>
        <p:spPr>
          <a:xfrm>
            <a:off x="5282520" y="2367092"/>
            <a:ext cx="5855415" cy="384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1029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1" i="0" cap="all"/>
              <a:t>Alpha (parámetro de regularización):</a:t>
            </a:r>
            <a:endParaRPr lang="en-US" sz="1700" b="0" i="0" cap="all"/>
          </a:p>
          <a:p>
            <a:pPr marL="742950" lvl="1" indent="-228600" defTabSz="914400">
              <a:lnSpc>
                <a:spcPct val="110000"/>
              </a:lnSpc>
              <a:spcBef>
                <a:spcPts val="300"/>
              </a:spcBef>
              <a:spcAft>
                <a:spcPts val="102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i="0" cap="all"/>
              <a:t>Controla la fuerza de la regularización</a:t>
            </a:r>
          </a:p>
          <a:p>
            <a:pPr marL="742950" lvl="1" indent="-228600" defTabSz="914400">
              <a:lnSpc>
                <a:spcPct val="110000"/>
              </a:lnSpc>
              <a:spcBef>
                <a:spcPts val="300"/>
              </a:spcBef>
              <a:spcAft>
                <a:spcPts val="102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i="0" cap="all"/>
              <a:t>Alpha=0 equivale a regresión lineal normal</a:t>
            </a:r>
          </a:p>
          <a:p>
            <a:pPr marL="742950" lvl="1" indent="-228600" defTabSz="914400">
              <a:lnSpc>
                <a:spcPct val="110000"/>
              </a:lnSpc>
              <a:spcBef>
                <a:spcPts val="300"/>
              </a:spcBef>
              <a:spcAft>
                <a:spcPts val="102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i="0" cap="all"/>
              <a:t>Valores típicos: 0.001 a 10</a:t>
            </a:r>
          </a:p>
          <a:p>
            <a:pPr indent="-228600" defTabSz="914400">
              <a:lnSpc>
                <a:spcPct val="110000"/>
              </a:lnSpc>
              <a:spcBef>
                <a:spcPts val="1029"/>
              </a:spcBef>
              <a:spcAft>
                <a:spcPts val="102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1" i="0" cap="all"/>
              <a:t>Parámetros específicos de Lasso:</a:t>
            </a:r>
            <a:endParaRPr lang="en-US" sz="1700" b="0" i="0" cap="all"/>
          </a:p>
          <a:p>
            <a:pPr indent="-228600" defTabSz="914400">
              <a:lnSpc>
                <a:spcPct val="110000"/>
              </a:lnSpc>
              <a:spcBef>
                <a:spcPts val="1029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1" i="0" cap="all"/>
              <a:t>Tolerancia para coeficientes:</a:t>
            </a:r>
            <a:endParaRPr lang="en-US" sz="1700" b="0" i="0" cap="all"/>
          </a:p>
          <a:p>
            <a:pPr marL="742950" lvl="1" indent="-228600" defTabSz="914400">
              <a:lnSpc>
                <a:spcPct val="110000"/>
              </a:lnSpc>
              <a:spcBef>
                <a:spcPts val="300"/>
              </a:spcBef>
              <a:spcAft>
                <a:spcPts val="102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i="0" cap="all"/>
              <a:t>Umbral para considerar un coeficiente como cero</a:t>
            </a:r>
          </a:p>
          <a:p>
            <a:pPr marL="742950" lvl="1" indent="-228600" defTabSz="914400">
              <a:lnSpc>
                <a:spcPct val="110000"/>
              </a:lnSpc>
              <a:spcBef>
                <a:spcPts val="300"/>
              </a:spcBef>
              <a:spcAft>
                <a:spcPts val="1029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i="0" cap="all"/>
              <a:t>Ayuda en selección de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100142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6A201C-7AE0-46E4-4D69-499814DE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s-CO" sz="2400" b="0" i="0">
                <a:solidFill>
                  <a:srgbClr val="FFFFFF"/>
                </a:solidFill>
                <a:effectLst/>
                <a:latin typeface="DeepSeek-CJK-patch"/>
              </a:rPr>
              <a:t>Recomendaciones para Programar los Parámetros de Regularización (Ridge/Lasso)</a:t>
            </a:r>
            <a:br>
              <a:rPr lang="es-CO" sz="2400" b="0" i="0">
                <a:solidFill>
                  <a:srgbClr val="FFFFFF"/>
                </a:solidFill>
                <a:effectLst/>
                <a:latin typeface="DeepSeek-CJK-patch"/>
              </a:rPr>
            </a:br>
            <a:endParaRPr lang="es-CO" sz="240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F8BFFAA3-CE36-95CA-12A5-2DF31E343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900" b="0" i="0">
                <a:effectLst/>
                <a:latin typeface="DeepSeek-CJK-patch"/>
              </a:rPr>
              <a:t>Parámetro Alpha (Regularización)</a:t>
            </a:r>
          </a:p>
          <a:p>
            <a:pPr>
              <a:lnSpc>
                <a:spcPct val="110000"/>
              </a:lnSpc>
            </a:pPr>
            <a:r>
              <a:rPr lang="es-CO" sz="900" b="0" i="0">
                <a:effectLst/>
                <a:latin typeface="DeepSeek-CJK-patch"/>
              </a:rPr>
              <a:t>Valores recomendados: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900" b="1" i="0">
                <a:effectLst/>
                <a:latin typeface="DeepSeek-CJK-patch"/>
              </a:rPr>
              <a:t>Rango inicial de prueba:</a:t>
            </a:r>
            <a:r>
              <a:rPr lang="es-CO" sz="900" b="0" i="0">
                <a:effectLst/>
                <a:latin typeface="DeepSeek-CJK-patch"/>
              </a:rPr>
              <a:t> 0.001 a 100 (escala logarítmica)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900" b="1" i="0">
                <a:effectLst/>
                <a:latin typeface="DeepSeek-CJK-patch"/>
              </a:rPr>
              <a:t>Valores típicos efectivos:</a:t>
            </a:r>
            <a:endParaRPr lang="es-CO" sz="9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900" b="0" i="0">
                <a:effectLst/>
                <a:latin typeface="DeepSeek-CJK-patch"/>
              </a:rPr>
              <a:t>Para Ridge: 0.1 a 10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900" b="0" i="0">
                <a:effectLst/>
                <a:latin typeface="DeepSeek-CJK-patch"/>
              </a:rPr>
              <a:t>Para Lasso: 0.001 a 1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900" b="1" i="0">
                <a:effectLst/>
                <a:latin typeface="DeepSeek-CJK-patch"/>
              </a:rPr>
              <a:t>Alpha = 0:</a:t>
            </a:r>
            <a:r>
              <a:rPr lang="es-CO" sz="900" b="0" i="0">
                <a:effectLst/>
                <a:latin typeface="DeepSeek-CJK-patch"/>
              </a:rPr>
              <a:t> Solo debe usarse como línea base para comparación (equivale a regresión lineal sin regularización)</a:t>
            </a:r>
          </a:p>
          <a:p>
            <a:pPr>
              <a:lnSpc>
                <a:spcPct val="110000"/>
              </a:lnSpc>
            </a:pPr>
            <a:r>
              <a:rPr lang="es-CO" sz="900" b="0" i="0">
                <a:effectLst/>
                <a:latin typeface="DeepSeek-CJK-patch"/>
              </a:rPr>
              <a:t>Estrategias de ajuste: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CO" sz="900" b="1" i="0">
                <a:effectLst/>
                <a:latin typeface="DeepSeek-CJK-patch"/>
              </a:rPr>
              <a:t>Búsqueda en cuadrícula (</a:t>
            </a:r>
            <a:r>
              <a:rPr lang="es-CO" sz="900" b="1" i="0" err="1">
                <a:effectLst/>
                <a:latin typeface="DeepSeek-CJK-patch"/>
              </a:rPr>
              <a:t>Grid</a:t>
            </a:r>
            <a:r>
              <a:rPr lang="es-CO" sz="900" b="1" i="0">
                <a:effectLst/>
                <a:latin typeface="DeepSeek-CJK-patch"/>
              </a:rPr>
              <a:t> </a:t>
            </a:r>
            <a:r>
              <a:rPr lang="es-CO" sz="900" b="1" i="0" err="1">
                <a:effectLst/>
                <a:latin typeface="DeepSeek-CJK-patch"/>
              </a:rPr>
              <a:t>Search</a:t>
            </a:r>
            <a:r>
              <a:rPr lang="es-CO" sz="900" b="1" i="0">
                <a:effectLst/>
                <a:latin typeface="DeepSeek-CJK-patch"/>
              </a:rPr>
              <a:t>):</a:t>
            </a:r>
            <a:endParaRPr lang="es-CO" sz="9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+mj-lt"/>
              <a:buAutoNum type="arabicPeriod"/>
            </a:pPr>
            <a:r>
              <a:rPr lang="es-CO" sz="900" b="0" i="0">
                <a:effectLst/>
                <a:latin typeface="DeepSeek-CJK-patch"/>
              </a:rPr>
              <a:t>Probar valores en escala logarítmica: [0.001, 0.01, 0.1, 1, 10, 100]</a:t>
            </a:r>
          </a:p>
          <a:p>
            <a:pPr marL="742950" lvl="1" indent="-285750">
              <a:lnSpc>
                <a:spcPct val="110000"/>
              </a:lnSpc>
              <a:buFont typeface="+mj-lt"/>
              <a:buAutoNum type="arabicPeriod"/>
            </a:pPr>
            <a:r>
              <a:rPr lang="es-CO" sz="900" b="0" i="0">
                <a:effectLst/>
                <a:latin typeface="DeepSeek-CJK-patch"/>
              </a:rPr>
              <a:t>Refinar alrededor del mejor valor encontrado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CO" sz="900" b="1" i="0">
                <a:effectLst/>
                <a:latin typeface="DeepSeek-CJK-patch"/>
              </a:rPr>
              <a:t>Validación cruzada:</a:t>
            </a:r>
            <a:endParaRPr lang="es-CO" sz="9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+mj-lt"/>
              <a:buAutoNum type="arabicPeriod"/>
            </a:pPr>
            <a:r>
              <a:rPr lang="es-CO" sz="900" b="0" i="0">
                <a:effectLst/>
                <a:latin typeface="DeepSeek-CJK-patch"/>
              </a:rPr>
              <a:t>Usar al menos 5-fold CV para evaluar cada valor de </a:t>
            </a:r>
            <a:r>
              <a:rPr lang="es-CO" sz="900" b="0" i="0" err="1">
                <a:effectLst/>
                <a:latin typeface="DeepSeek-CJK-patch"/>
              </a:rPr>
              <a:t>alpha</a:t>
            </a:r>
            <a:endParaRPr lang="es-CO" sz="9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+mj-lt"/>
              <a:buAutoNum type="arabicPeriod"/>
            </a:pPr>
            <a:r>
              <a:rPr lang="es-CO" sz="900" b="0" i="0">
                <a:effectLst/>
                <a:latin typeface="DeepSeek-CJK-patch"/>
              </a:rPr>
              <a:t>Observar estabilidad del error entre </a:t>
            </a:r>
            <a:r>
              <a:rPr lang="es-CO" sz="900" b="0" i="0" err="1">
                <a:effectLst/>
                <a:latin typeface="DeepSeek-CJK-patch"/>
              </a:rPr>
              <a:t>folds</a:t>
            </a:r>
            <a:endParaRPr lang="es-CO" sz="900" b="0" i="0">
              <a:effectLst/>
              <a:latin typeface="DeepSeek-CJK-patch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CO" sz="900" b="1" i="0">
                <a:effectLst/>
                <a:latin typeface="DeepSeek-CJK-patch"/>
              </a:rPr>
              <a:t>Curvas de validación:</a:t>
            </a:r>
            <a:endParaRPr lang="es-CO" sz="9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+mj-lt"/>
              <a:buAutoNum type="arabicPeriod"/>
            </a:pPr>
            <a:r>
              <a:rPr lang="es-CO" sz="900" b="0" i="0">
                <a:effectLst/>
                <a:latin typeface="DeepSeek-CJK-patch"/>
              </a:rPr>
              <a:t>Graficar rendimiento (RMSE/R²) vs valores de </a:t>
            </a:r>
            <a:r>
              <a:rPr lang="es-CO" sz="900" b="0" i="0" err="1">
                <a:effectLst/>
                <a:latin typeface="DeepSeek-CJK-patch"/>
              </a:rPr>
              <a:t>alpha</a:t>
            </a:r>
            <a:endParaRPr lang="es-CO" sz="9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+mj-lt"/>
              <a:buAutoNum type="arabicPeriod"/>
            </a:pPr>
            <a:r>
              <a:rPr lang="es-CO" sz="900" b="0" i="0">
                <a:effectLst/>
                <a:latin typeface="DeepSeek-CJK-patch"/>
              </a:rPr>
              <a:t>Seleccionar </a:t>
            </a:r>
            <a:r>
              <a:rPr lang="es-CO" sz="900" b="0" i="0" err="1">
                <a:effectLst/>
                <a:latin typeface="DeepSeek-CJK-patch"/>
              </a:rPr>
              <a:t>alpha</a:t>
            </a:r>
            <a:r>
              <a:rPr lang="es-CO" sz="900" b="0" i="0">
                <a:effectLst/>
                <a:latin typeface="DeepSeek-CJK-patch"/>
              </a:rPr>
              <a:t> donde el error de validación se estabiliza</a:t>
            </a:r>
          </a:p>
          <a:p>
            <a:pPr>
              <a:lnSpc>
                <a:spcPct val="110000"/>
              </a:lnSpc>
            </a:pPr>
            <a:endParaRPr lang="es-CO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346CC-5355-42F2-85B3-4AD211F5E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812100"/>
          </a:xfrm>
        </p:spPr>
        <p:txBody>
          <a:bodyPr>
            <a:normAutofit/>
          </a:bodyPr>
          <a:lstStyle/>
          <a:p>
            <a:r>
              <a:rPr lang="es-MX" err="1"/>
              <a:t>Disclaimer</a:t>
            </a:r>
            <a:endParaRPr lang="es-MX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618736DA-F5F6-4ECD-823D-F29F650F1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78885"/>
              </p:ext>
            </p:extLst>
          </p:nvPr>
        </p:nvGraphicFramePr>
        <p:xfrm>
          <a:off x="2445829" y="102981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031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E3720-99E6-A99C-389F-D54B162E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92" r="40897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BC1E92-C32B-34B5-5CD8-BE1182D1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CO" sz="3300" b="0" i="0">
                <a:effectLst/>
                <a:latin typeface="DeepSeek-CJK-patch"/>
              </a:rPr>
              <a:t>Parámetros de Entrenamiento para Regresiones en Orange</a:t>
            </a:r>
            <a:br>
              <a:rPr lang="es-CO" sz="3300" b="0" i="0">
                <a:effectLst/>
                <a:latin typeface="DeepSeek-CJK-patch"/>
              </a:rPr>
            </a:br>
            <a:endParaRPr lang="es-CO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AF42F2-A3AA-EF52-6A79-410261DD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s-CO" b="0" i="0">
                <a:effectLst/>
                <a:latin typeface="DeepSeek-CJK-patch"/>
              </a:rPr>
              <a:t>Regresión Lineal</a:t>
            </a:r>
          </a:p>
          <a:p>
            <a:r>
              <a:rPr lang="es-CO" b="1" i="0">
                <a:effectLst/>
                <a:latin typeface="DeepSeek-CJK-patch"/>
              </a:rPr>
              <a:t>Parámetros principales:</a:t>
            </a:r>
            <a:endParaRPr lang="es-CO" b="0" i="0">
              <a:effectLst/>
              <a:latin typeface="DeepSeek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Normalización de atributos:</a:t>
            </a:r>
            <a:endParaRPr lang="es-CO" b="0" i="0">
              <a:effectLst/>
              <a:latin typeface="DeepSeek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b="0" i="1">
                <a:effectLst/>
                <a:latin typeface="DeepSeek-CJK-patch"/>
              </a:rPr>
              <a:t>Opciones:</a:t>
            </a:r>
            <a:r>
              <a:rPr lang="es-CO" b="0" i="0">
                <a:effectLst/>
                <a:latin typeface="DeepSeek-CJK-patch"/>
              </a:rPr>
              <a:t> Ninguna, Normalizar a intervalo [0,1], Normalizar a desviación estándar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b="0" i="1">
                <a:effectLst/>
                <a:latin typeface="DeepSeek-CJK-patch"/>
              </a:rPr>
              <a:t>Función:</a:t>
            </a:r>
            <a:r>
              <a:rPr lang="es-CO" b="0" i="0">
                <a:effectLst/>
                <a:latin typeface="DeepSeek-CJK-patch"/>
              </a:rPr>
              <a:t> Escala los datos para mejorar la convergencia del algoritmo</a:t>
            </a:r>
          </a:p>
          <a:p>
            <a:pPr marL="0" indent="0">
              <a:buNone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62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asurement tools">
            <a:extLst>
              <a:ext uri="{FF2B5EF4-FFF2-40B4-BE49-F238E27FC236}">
                <a16:creationId xmlns:a16="http://schemas.microsoft.com/office/drawing/2014/main" id="{48B2A13E-F758-1DBC-6A32-30EF2C4DCC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606" r="-1" b="-1"/>
          <a:stretch>
            <a:fillRect/>
          </a:stretch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2D67CD-9A5E-1D82-F597-FBD62E8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0"/>
              <a:t>Opciones del Widget "Preproceso" en Orange</a:t>
            </a:r>
            <a:br>
              <a:rPr lang="en-US" sz="3700" b="0" i="0"/>
            </a:br>
            <a:endParaRPr lang="en-US" sz="3700"/>
          </a:p>
        </p:txBody>
      </p:sp>
    </p:spTree>
    <p:extLst>
      <p:ext uri="{BB962C8B-B14F-4D97-AF65-F5344CB8AC3E}">
        <p14:creationId xmlns:p14="http://schemas.microsoft.com/office/powerpoint/2010/main" val="1668521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2DBF8-543F-805E-189A-D1A3CB30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5" r="54701" b="-1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564399-BBAF-B1DC-4D60-99100E9A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1. </a:t>
            </a:r>
            <a:r>
              <a:rPr lang="es-CO" b="1" i="0" err="1">
                <a:effectLst/>
                <a:latin typeface="DeepSeek-CJK-patch"/>
              </a:rPr>
              <a:t>Continuization</a:t>
            </a:r>
            <a:r>
              <a:rPr lang="es-CO" b="1" i="0">
                <a:effectLst/>
                <a:latin typeface="DeepSeek-CJK-patch"/>
              </a:rPr>
              <a:t> (</a:t>
            </a:r>
            <a:r>
              <a:rPr lang="es-CO" b="1" i="0" err="1">
                <a:effectLst/>
                <a:latin typeface="DeepSeek-CJK-patch"/>
              </a:rPr>
              <a:t>Continuización</a:t>
            </a:r>
            <a:r>
              <a:rPr lang="es-CO" b="1" i="0">
                <a:effectLst/>
                <a:latin typeface="DeepSeek-CJK-patch"/>
              </a:rPr>
              <a:t>)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E740A-EFF8-11CB-65C3-1409AF0F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s-CO" sz="1300" b="0" i="0">
                <a:effectLst/>
                <a:latin typeface="DeepSeek-CJK-patch"/>
              </a:rPr>
              <a:t>Transforma variables categóricas en formato numérico para algoritmos que no manejan categorías directamente.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1" i="0">
                <a:effectLst/>
                <a:latin typeface="DeepSeek-CJK-patch"/>
              </a:rPr>
              <a:t>Opciones:</a:t>
            </a:r>
            <a:endParaRPr lang="es-CO" sz="13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1" i="0" err="1">
                <a:effectLst/>
                <a:latin typeface="DeepSeek-CJK-patch"/>
              </a:rPr>
              <a:t>Indicators</a:t>
            </a:r>
            <a:r>
              <a:rPr lang="es-CO" sz="1300" b="1" i="0">
                <a:effectLst/>
                <a:latin typeface="DeepSeek-CJK-patch"/>
              </a:rPr>
              <a:t> (</a:t>
            </a:r>
            <a:r>
              <a:rPr lang="es-CO" sz="1300" b="1" i="0" err="1">
                <a:effectLst/>
                <a:latin typeface="DeepSeek-CJK-patch"/>
              </a:rPr>
              <a:t>One</a:t>
            </a:r>
            <a:r>
              <a:rPr lang="es-CO" sz="1300" b="1" i="0">
                <a:effectLst/>
                <a:latin typeface="DeepSeek-CJK-patch"/>
              </a:rPr>
              <a:t>-Hot </a:t>
            </a:r>
            <a:r>
              <a:rPr lang="es-CO" sz="1300" b="1" i="0" err="1">
                <a:effectLst/>
                <a:latin typeface="DeepSeek-CJK-patch"/>
              </a:rPr>
              <a:t>Encoding</a:t>
            </a:r>
            <a:r>
              <a:rPr lang="es-CO" sz="1300" b="1" i="0">
                <a:effectLst/>
                <a:latin typeface="DeepSeek-CJK-patch"/>
              </a:rPr>
              <a:t>):</a:t>
            </a:r>
            <a:r>
              <a:rPr lang="es-CO" sz="1300" b="0" i="0">
                <a:effectLst/>
                <a:latin typeface="DeepSeek-CJK-patch"/>
              </a:rPr>
              <a:t> Crea columnas binarias para cada categoría.</a:t>
            </a: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i="0">
                <a:effectLst/>
                <a:latin typeface="DeepSeek-CJK-patch"/>
              </a:rPr>
              <a:t>Ejemplo: "Color" (Rojo, Verde) → "Color=Rojo" [0/1], "Color=Verde" [0/1].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1" i="0">
                <a:effectLst/>
                <a:latin typeface="DeepSeek-CJK-patch"/>
              </a:rPr>
              <a:t>As </a:t>
            </a:r>
            <a:r>
              <a:rPr lang="es-CO" sz="1300" b="1" i="0" err="1">
                <a:effectLst/>
                <a:latin typeface="DeepSeek-CJK-patch"/>
              </a:rPr>
              <a:t>Numbers</a:t>
            </a:r>
            <a:r>
              <a:rPr lang="es-CO" sz="1300" b="1" i="0">
                <a:effectLst/>
                <a:latin typeface="DeepSeek-CJK-patch"/>
              </a:rPr>
              <a:t>:</a:t>
            </a:r>
            <a:r>
              <a:rPr lang="es-CO" sz="1300" b="0" i="0">
                <a:effectLst/>
                <a:latin typeface="DeepSeek-CJK-patch"/>
              </a:rPr>
              <a:t> Asigna números arbitrarios (</a:t>
            </a:r>
            <a:r>
              <a:rPr lang="es-CO" sz="1300" b="0" i="0" err="1">
                <a:effectLst/>
                <a:latin typeface="DeepSeek-CJK-patch"/>
              </a:rPr>
              <a:t>ej</a:t>
            </a:r>
            <a:r>
              <a:rPr lang="es-CO" sz="1300" b="0" i="0">
                <a:effectLst/>
                <a:latin typeface="DeepSeek-CJK-patch"/>
              </a:rPr>
              <a:t>: Rojo=1, Verde=2).</a:t>
            </a: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i="1">
                <a:effectLst/>
                <a:latin typeface="DeepSeek-CJK-patch"/>
              </a:rPr>
              <a:t>¡Cuidado!</a:t>
            </a:r>
            <a:r>
              <a:rPr lang="es-CO" sz="1300" b="0" i="0">
                <a:effectLst/>
                <a:latin typeface="DeepSeek-CJK-patch"/>
              </a:rPr>
              <a:t> Puede introducir orden artificial en categorías nominales.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1" i="0">
                <a:effectLst/>
                <a:latin typeface="DeepSeek-CJK-patch"/>
              </a:rPr>
              <a:t>Recomendación:</a:t>
            </a:r>
            <a:r>
              <a:rPr lang="es-CO" sz="1300" b="0" i="0">
                <a:effectLst/>
                <a:latin typeface="DeepSeek-CJK-patch"/>
              </a:rPr>
              <a:t> Usar </a:t>
            </a:r>
            <a:r>
              <a:rPr lang="es-CO" sz="1300" b="0" i="1" err="1">
                <a:effectLst/>
                <a:latin typeface="DeepSeek-CJK-patch"/>
              </a:rPr>
              <a:t>Indicators</a:t>
            </a:r>
            <a:r>
              <a:rPr lang="es-CO" sz="1300" b="0" i="0">
                <a:effectLst/>
                <a:latin typeface="DeepSeek-CJK-patch"/>
              </a:rPr>
              <a:t> para modelos lineales y </a:t>
            </a:r>
            <a:r>
              <a:rPr lang="es-CO" sz="1300" b="0" i="1">
                <a:effectLst/>
                <a:latin typeface="DeepSeek-CJK-patch"/>
              </a:rPr>
              <a:t>As </a:t>
            </a:r>
            <a:r>
              <a:rPr lang="es-CO" sz="1300" b="0" i="1" err="1">
                <a:effectLst/>
                <a:latin typeface="DeepSeek-CJK-patch"/>
              </a:rPr>
              <a:t>Numbers</a:t>
            </a:r>
            <a:r>
              <a:rPr lang="es-CO" sz="1300" b="0" i="0">
                <a:effectLst/>
                <a:latin typeface="DeepSeek-CJK-patch"/>
              </a:rPr>
              <a:t> solo para árboles si hay muchas categorías.</a:t>
            </a:r>
          </a:p>
          <a:p>
            <a:pPr>
              <a:lnSpc>
                <a:spcPct val="110000"/>
              </a:lnSpc>
            </a:pPr>
            <a:br>
              <a:rPr lang="es-CO" sz="1300"/>
            </a:br>
            <a:endParaRPr lang="es-CO" sz="1300"/>
          </a:p>
        </p:txBody>
      </p:sp>
    </p:spTree>
    <p:extLst>
      <p:ext uri="{BB962C8B-B14F-4D97-AF65-F5344CB8AC3E}">
        <p14:creationId xmlns:p14="http://schemas.microsoft.com/office/powerpoint/2010/main" val="1720127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6899990D-FACB-BA2F-8000-0B8D5A38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47" r="33779" b="-1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93764-77E8-25E8-E82A-7082CFED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2. </a:t>
            </a:r>
            <a:r>
              <a:rPr lang="es-CO" b="1" i="0" err="1">
                <a:effectLst/>
                <a:latin typeface="DeepSeek-CJK-patch"/>
              </a:rPr>
              <a:t>Imputation</a:t>
            </a:r>
            <a:r>
              <a:rPr lang="es-CO" b="1" i="0">
                <a:effectLst/>
                <a:latin typeface="DeepSeek-CJK-patch"/>
              </a:rPr>
              <a:t> (Imputación de Valores Faltantes)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EB61CC-BB84-5E3C-7312-A3474444D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100" b="0" i="0">
                <a:effectLst/>
                <a:latin typeface="DeepSeek-CJK-patch"/>
              </a:rPr>
              <a:t>Maneja datos faltantes (</a:t>
            </a:r>
            <a:r>
              <a:rPr lang="es-CO" sz="1100" b="0" i="0" err="1">
                <a:effectLst/>
                <a:latin typeface="DeepSeek-CJK-patch"/>
              </a:rPr>
              <a:t>NaN</a:t>
            </a:r>
            <a:r>
              <a:rPr lang="es-CO" sz="1100" b="0" i="0">
                <a:effectLst/>
                <a:latin typeface="DeepSeek-CJK-patch"/>
              </a:rPr>
              <a:t>/</a:t>
            </a:r>
            <a:r>
              <a:rPr lang="es-CO" sz="1100" b="0" i="0" err="1">
                <a:effectLst/>
                <a:latin typeface="DeepSeek-CJK-patch"/>
              </a:rPr>
              <a:t>missing</a:t>
            </a:r>
            <a:r>
              <a:rPr lang="es-CO" sz="1100" b="0" i="0">
                <a:effectLst/>
                <a:latin typeface="DeepSeek-CJK-patch"/>
              </a:rPr>
              <a:t> </a:t>
            </a:r>
            <a:r>
              <a:rPr lang="es-CO" sz="1100" b="0" i="0" err="1">
                <a:effectLst/>
                <a:latin typeface="DeepSeek-CJK-patch"/>
              </a:rPr>
              <a:t>values</a:t>
            </a:r>
            <a:r>
              <a:rPr lang="es-CO" sz="1100" b="0" i="0">
                <a:effectLst/>
                <a:latin typeface="DeepSeek-CJK-patch"/>
              </a:rPr>
              <a:t>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>
                <a:effectLst/>
                <a:latin typeface="DeepSeek-CJK-patch"/>
              </a:rPr>
              <a:t>Métodos para variables numéricas:</a:t>
            </a:r>
            <a:endParaRPr lang="es-CO" sz="11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 err="1">
                <a:effectLst/>
                <a:latin typeface="DeepSeek-CJK-patch"/>
              </a:rPr>
              <a:t>Average</a:t>
            </a:r>
            <a:r>
              <a:rPr lang="es-CO" sz="1100" b="1" i="0">
                <a:effectLst/>
                <a:latin typeface="DeepSeek-CJK-patch"/>
              </a:rPr>
              <a:t>/Mean:</a:t>
            </a:r>
            <a:r>
              <a:rPr lang="es-CO" sz="1100" b="0" i="0">
                <a:effectLst/>
                <a:latin typeface="DeepSeek-CJK-patch"/>
              </a:rPr>
              <a:t> Reemplaza con la media (sensible a </a:t>
            </a:r>
            <a:r>
              <a:rPr lang="es-CO" sz="1100" b="0" i="0" err="1">
                <a:effectLst/>
                <a:latin typeface="DeepSeek-CJK-patch"/>
              </a:rPr>
              <a:t>outliers</a:t>
            </a:r>
            <a:r>
              <a:rPr lang="es-CO" sz="1100" b="0" i="0">
                <a:effectLst/>
                <a:latin typeface="DeepSeek-CJK-patch"/>
              </a:rPr>
              <a:t>).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>
                <a:effectLst/>
                <a:latin typeface="DeepSeek-CJK-patch"/>
              </a:rPr>
              <a:t>Median:</a:t>
            </a:r>
            <a:r>
              <a:rPr lang="es-CO" sz="1100" b="0" i="0">
                <a:effectLst/>
                <a:latin typeface="DeepSeek-CJK-patch"/>
              </a:rPr>
              <a:t> Reemplaza con la mediana (más robusto).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 err="1">
                <a:effectLst/>
                <a:latin typeface="DeepSeek-CJK-patch"/>
              </a:rPr>
              <a:t>Model-based</a:t>
            </a:r>
            <a:r>
              <a:rPr lang="es-CO" sz="1100" b="1" i="0">
                <a:effectLst/>
                <a:latin typeface="DeepSeek-CJK-patch"/>
              </a:rPr>
              <a:t>:</a:t>
            </a:r>
            <a:r>
              <a:rPr lang="es-CO" sz="1100" b="0" i="0">
                <a:effectLst/>
                <a:latin typeface="DeepSeek-CJK-patch"/>
              </a:rPr>
              <a:t> Predice valores faltantes con un modelo (</a:t>
            </a:r>
            <a:r>
              <a:rPr lang="es-CO" sz="1100" b="0" i="0" err="1">
                <a:effectLst/>
                <a:latin typeface="DeepSeek-CJK-patch"/>
              </a:rPr>
              <a:t>ej</a:t>
            </a:r>
            <a:r>
              <a:rPr lang="es-CO" sz="1100" b="0" i="0">
                <a:effectLst/>
                <a:latin typeface="DeepSeek-CJK-patch"/>
              </a:rPr>
              <a:t>: regresión).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 err="1">
                <a:effectLst/>
                <a:latin typeface="DeepSeek-CJK-patch"/>
              </a:rPr>
              <a:t>Remove</a:t>
            </a:r>
            <a:r>
              <a:rPr lang="es-CO" sz="1100" b="1" i="0">
                <a:effectLst/>
                <a:latin typeface="DeepSeek-CJK-patch"/>
              </a:rPr>
              <a:t> </a:t>
            </a:r>
            <a:r>
              <a:rPr lang="es-CO" sz="1100" b="1" i="0" err="1">
                <a:effectLst/>
                <a:latin typeface="DeepSeek-CJK-patch"/>
              </a:rPr>
              <a:t>rows</a:t>
            </a:r>
            <a:r>
              <a:rPr lang="es-CO" sz="1100" b="1" i="0">
                <a:effectLst/>
                <a:latin typeface="DeepSeek-CJK-patch"/>
              </a:rPr>
              <a:t>:</a:t>
            </a:r>
            <a:r>
              <a:rPr lang="es-CO" sz="1100" b="0" i="0">
                <a:effectLst/>
                <a:latin typeface="DeepSeek-CJK-patch"/>
              </a:rPr>
              <a:t> Elimina filas con valores faltantes (pérdida de datos).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>
                <a:effectLst/>
                <a:latin typeface="DeepSeek-CJK-patch"/>
              </a:rPr>
              <a:t>Métodos para variables categóricas:</a:t>
            </a:r>
            <a:endParaRPr lang="es-CO" sz="11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 err="1">
                <a:effectLst/>
                <a:latin typeface="DeepSeek-CJK-patch"/>
              </a:rPr>
              <a:t>Most</a:t>
            </a:r>
            <a:r>
              <a:rPr lang="es-CO" sz="1100" b="1" i="0">
                <a:effectLst/>
                <a:latin typeface="DeepSeek-CJK-patch"/>
              </a:rPr>
              <a:t> </a:t>
            </a:r>
            <a:r>
              <a:rPr lang="es-CO" sz="1100" b="1" i="0" err="1">
                <a:effectLst/>
                <a:latin typeface="DeepSeek-CJK-patch"/>
              </a:rPr>
              <a:t>frequent</a:t>
            </a:r>
            <a:r>
              <a:rPr lang="es-CO" sz="1100" b="1" i="0">
                <a:effectLst/>
                <a:latin typeface="DeepSeek-CJK-patch"/>
              </a:rPr>
              <a:t>:</a:t>
            </a:r>
            <a:r>
              <a:rPr lang="es-CO" sz="1100" b="0" i="0">
                <a:effectLst/>
                <a:latin typeface="DeepSeek-CJK-patch"/>
              </a:rPr>
              <a:t> Usa la categoría más común.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 err="1">
                <a:effectLst/>
                <a:latin typeface="DeepSeek-CJK-patch"/>
              </a:rPr>
              <a:t>Remove</a:t>
            </a:r>
            <a:r>
              <a:rPr lang="es-CO" sz="1100" b="1" i="0">
                <a:effectLst/>
                <a:latin typeface="DeepSeek-CJK-patch"/>
              </a:rPr>
              <a:t> </a:t>
            </a:r>
            <a:r>
              <a:rPr lang="es-CO" sz="1100" b="1" i="0" err="1">
                <a:effectLst/>
                <a:latin typeface="DeepSeek-CJK-patch"/>
              </a:rPr>
              <a:t>rows</a:t>
            </a:r>
            <a:r>
              <a:rPr lang="es-CO" sz="1100" b="1" i="0">
                <a:effectLst/>
                <a:latin typeface="DeepSeek-CJK-patch"/>
              </a:rPr>
              <a:t>:</a:t>
            </a:r>
            <a:r>
              <a:rPr lang="es-CO" sz="1100" b="0" i="0">
                <a:effectLst/>
                <a:latin typeface="DeepSeek-CJK-patch"/>
              </a:rPr>
              <a:t> Elimina filas incompletas.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100" b="1" i="0">
                <a:effectLst/>
                <a:latin typeface="DeepSeek-CJK-patch"/>
              </a:rPr>
              <a:t>Recomendación:</a:t>
            </a:r>
            <a:r>
              <a:rPr lang="es-CO" sz="1100" b="0" i="0">
                <a:effectLst/>
                <a:latin typeface="DeepSeek-CJK-patch"/>
              </a:rPr>
              <a:t> Usar </a:t>
            </a:r>
            <a:r>
              <a:rPr lang="es-CO" sz="1100" b="0" i="1">
                <a:effectLst/>
                <a:latin typeface="DeepSeek-CJK-patch"/>
              </a:rPr>
              <a:t>Median</a:t>
            </a:r>
            <a:r>
              <a:rPr lang="es-CO" sz="1100" b="0" i="0">
                <a:effectLst/>
                <a:latin typeface="DeepSeek-CJK-patch"/>
              </a:rPr>
              <a:t> para numéricas y </a:t>
            </a:r>
            <a:r>
              <a:rPr lang="es-CO" sz="1100" b="0" i="1" err="1">
                <a:effectLst/>
                <a:latin typeface="DeepSeek-CJK-patch"/>
              </a:rPr>
              <a:t>Most</a:t>
            </a:r>
            <a:r>
              <a:rPr lang="es-CO" sz="1100" b="0" i="1">
                <a:effectLst/>
                <a:latin typeface="DeepSeek-CJK-patch"/>
              </a:rPr>
              <a:t> </a:t>
            </a:r>
            <a:r>
              <a:rPr lang="es-CO" sz="1100" b="0" i="1" err="1">
                <a:effectLst/>
                <a:latin typeface="DeepSeek-CJK-patch"/>
              </a:rPr>
              <a:t>frequent</a:t>
            </a:r>
            <a:r>
              <a:rPr lang="es-CO" sz="1100" b="0" i="0">
                <a:effectLst/>
                <a:latin typeface="DeepSeek-CJK-patch"/>
              </a:rPr>
              <a:t> para categóricas en </a:t>
            </a:r>
            <a:r>
              <a:rPr lang="es-CO" sz="1100" b="0" i="0" err="1">
                <a:effectLst/>
                <a:latin typeface="DeepSeek-CJK-patch"/>
              </a:rPr>
              <a:t>datasets</a:t>
            </a:r>
            <a:r>
              <a:rPr lang="es-CO" sz="1100" b="0" i="0">
                <a:effectLst/>
                <a:latin typeface="DeepSeek-CJK-patch"/>
              </a:rPr>
              <a:t> pequeños. Para </a:t>
            </a:r>
            <a:r>
              <a:rPr lang="es-CO" sz="1100" b="0" i="0" err="1">
                <a:effectLst/>
                <a:latin typeface="DeepSeek-CJK-patch"/>
              </a:rPr>
              <a:t>datasets</a:t>
            </a:r>
            <a:r>
              <a:rPr lang="es-CO" sz="1100" b="0" i="0">
                <a:effectLst/>
                <a:latin typeface="DeepSeek-CJK-patch"/>
              </a:rPr>
              <a:t> grandes, </a:t>
            </a:r>
            <a:r>
              <a:rPr lang="es-CO" sz="1100" b="0" i="1" err="1">
                <a:effectLst/>
                <a:latin typeface="DeepSeek-CJK-patch"/>
              </a:rPr>
              <a:t>Model-based</a:t>
            </a:r>
            <a:r>
              <a:rPr lang="es-CO" sz="1100" b="0" i="0">
                <a:effectLst/>
                <a:latin typeface="DeepSeek-CJK-patch"/>
              </a:rPr>
              <a:t> puede ser más preciso.</a:t>
            </a:r>
          </a:p>
          <a:p>
            <a:pPr marL="0" indent="0">
              <a:lnSpc>
                <a:spcPct val="110000"/>
              </a:lnSpc>
              <a:buNone/>
            </a:pPr>
            <a:endParaRPr lang="es-CO" sz="1100"/>
          </a:p>
        </p:txBody>
      </p:sp>
    </p:spTree>
    <p:extLst>
      <p:ext uri="{BB962C8B-B14F-4D97-AF65-F5344CB8AC3E}">
        <p14:creationId xmlns:p14="http://schemas.microsoft.com/office/powerpoint/2010/main" val="2945729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35E39-E166-5B34-78BA-0501559F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3. Normalization (Normalización)</a:t>
            </a:r>
            <a:br>
              <a:rPr lang="es-CO" b="0" i="0">
                <a:solidFill>
                  <a:srgbClr val="404040"/>
                </a:solidFill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40E8C-E094-78D2-5F3F-59D693C4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Estandariza escalas de características numéricas.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Opciones: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CO" b="0" i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CO">
              <a:solidFill>
                <a:srgbClr val="404040"/>
              </a:solidFill>
              <a:latin typeface="KaTeX_Main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CO">
              <a:solidFill>
                <a:srgbClr val="404040"/>
              </a:solidFill>
              <a:latin typeface="KaTeX_Main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CO">
              <a:solidFill>
                <a:srgbClr val="404040"/>
              </a:solidFill>
              <a:latin typeface="KaTeX_Main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CO">
              <a:solidFill>
                <a:srgbClr val="404040"/>
              </a:solidFill>
              <a:latin typeface="KaTeX_Main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CO">
              <a:solidFill>
                <a:srgbClr val="404040"/>
              </a:solidFill>
              <a:latin typeface="KaTeX_Main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CO">
              <a:solidFill>
                <a:srgbClr val="404040"/>
              </a:solidFill>
              <a:latin typeface="KaTeX_Main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No </a:t>
            </a:r>
            <a:r>
              <a:rPr lang="es-CO" b="1" i="0" err="1">
                <a:solidFill>
                  <a:srgbClr val="404040"/>
                </a:solidFill>
                <a:effectLst/>
                <a:latin typeface="DeepSeek-CJK-patch"/>
              </a:rPr>
              <a:t>normalization</a:t>
            </a: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: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 Mantiene valores originales.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Recomendación:</a:t>
            </a:r>
            <a:endParaRPr lang="es-CO" b="0" i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CO" b="0" i="1">
                <a:solidFill>
                  <a:srgbClr val="404040"/>
                </a:solidFill>
                <a:effectLst/>
                <a:latin typeface="DeepSeek-CJK-patch"/>
              </a:rPr>
              <a:t>[0,1]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 para algoritmos basados en distancias (KNN, SVM).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CO" b="0" i="1">
                <a:solidFill>
                  <a:srgbClr val="404040"/>
                </a:solidFill>
                <a:effectLst/>
                <a:latin typeface="DeepSeek-CJK-patch"/>
              </a:rPr>
              <a:t>Standard </a:t>
            </a:r>
            <a:r>
              <a:rPr lang="es-CO" b="0" i="1" err="1">
                <a:solidFill>
                  <a:srgbClr val="404040"/>
                </a:solidFill>
                <a:effectLst/>
                <a:latin typeface="DeepSeek-CJK-patch"/>
              </a:rPr>
              <a:t>deviation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 para regresión lineal o redes neuronales.</a:t>
            </a:r>
          </a:p>
          <a:p>
            <a:br>
              <a:rPr lang="es-CO"/>
            </a:br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1E3D94-8055-C793-A11B-B41E6808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80" y="2957235"/>
            <a:ext cx="7772400" cy="1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35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igzag indicator line">
            <a:extLst>
              <a:ext uri="{FF2B5EF4-FFF2-40B4-BE49-F238E27FC236}">
                <a16:creationId xmlns:a16="http://schemas.microsoft.com/office/drawing/2014/main" id="{B6381389-2977-B533-DC1F-CC59EDD7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90" r="32836" b="-1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1C5178-B282-A3DD-E0B4-334EC06D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4. </a:t>
            </a:r>
            <a:r>
              <a:rPr lang="es-CO" b="1" i="0" err="1">
                <a:effectLst/>
                <a:latin typeface="DeepSeek-CJK-patch"/>
              </a:rPr>
              <a:t>Discretization</a:t>
            </a:r>
            <a:r>
              <a:rPr lang="es-CO" b="1" i="0">
                <a:effectLst/>
                <a:latin typeface="DeepSeek-CJK-patch"/>
              </a:rPr>
              <a:t> (Discretización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C52E4-7B83-AD66-2539-2FF49BFD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400" b="0" i="0">
                <a:effectLst/>
                <a:latin typeface="DeepSeek-CJK-patch"/>
              </a:rPr>
              <a:t>Convierte variables continuas en intervalos discretos (útil para algunos algoritmos como </a:t>
            </a:r>
            <a:r>
              <a:rPr lang="es-CO" sz="1400" b="0" i="0" err="1">
                <a:effectLst/>
                <a:latin typeface="DeepSeek-CJK-patch"/>
              </a:rPr>
              <a:t>Naive</a:t>
            </a:r>
            <a:r>
              <a:rPr lang="es-CO" sz="1400" b="0" i="0">
                <a:effectLst/>
                <a:latin typeface="DeepSeek-CJK-patch"/>
              </a:rPr>
              <a:t> Bayes).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>
                <a:effectLst/>
                <a:latin typeface="DeepSeek-CJK-patch"/>
              </a:rPr>
              <a:t>Métodos:</a:t>
            </a:r>
            <a:endParaRPr lang="es-CO" sz="1400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 err="1">
                <a:effectLst/>
                <a:latin typeface="DeepSeek-CJK-patch"/>
              </a:rPr>
              <a:t>Equal</a:t>
            </a:r>
            <a:r>
              <a:rPr lang="es-CO" sz="1400" b="1" i="0">
                <a:effectLst/>
                <a:latin typeface="DeepSeek-CJK-patch"/>
              </a:rPr>
              <a:t> </a:t>
            </a:r>
            <a:r>
              <a:rPr lang="es-CO" sz="1400" b="1" i="0" err="1">
                <a:effectLst/>
                <a:latin typeface="DeepSeek-CJK-patch"/>
              </a:rPr>
              <a:t>width</a:t>
            </a:r>
            <a:r>
              <a:rPr lang="es-CO" sz="1400" b="1" i="0">
                <a:effectLst/>
                <a:latin typeface="DeepSeek-CJK-patch"/>
              </a:rPr>
              <a:t>:</a:t>
            </a:r>
            <a:r>
              <a:rPr lang="es-CO" sz="1400" b="0" i="0">
                <a:effectLst/>
                <a:latin typeface="DeepSeek-CJK-patch"/>
              </a:rPr>
              <a:t> Divide en intervalos de igual rango (</a:t>
            </a:r>
            <a:r>
              <a:rPr lang="es-CO" sz="1400" b="0" i="0" err="1">
                <a:effectLst/>
                <a:latin typeface="DeepSeek-CJK-patch"/>
              </a:rPr>
              <a:t>ej</a:t>
            </a:r>
            <a:r>
              <a:rPr lang="es-CO" sz="1400" b="0" i="0">
                <a:effectLst/>
                <a:latin typeface="DeepSeek-CJK-patch"/>
              </a:rPr>
              <a:t>: 0-10, 10-20).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 err="1">
                <a:effectLst/>
                <a:latin typeface="DeepSeek-CJK-patch"/>
              </a:rPr>
              <a:t>Equal</a:t>
            </a:r>
            <a:r>
              <a:rPr lang="es-CO" sz="1400" b="1" i="0">
                <a:effectLst/>
                <a:latin typeface="DeepSeek-CJK-patch"/>
              </a:rPr>
              <a:t> </a:t>
            </a:r>
            <a:r>
              <a:rPr lang="es-CO" sz="1400" b="1" i="0" err="1">
                <a:effectLst/>
                <a:latin typeface="DeepSeek-CJK-patch"/>
              </a:rPr>
              <a:t>frequency</a:t>
            </a:r>
            <a:r>
              <a:rPr lang="es-CO" sz="1400" b="1" i="0">
                <a:effectLst/>
                <a:latin typeface="DeepSeek-CJK-patch"/>
              </a:rPr>
              <a:t>:</a:t>
            </a:r>
            <a:r>
              <a:rPr lang="es-CO" sz="1400" b="0" i="0">
                <a:effectLst/>
                <a:latin typeface="DeepSeek-CJK-patch"/>
              </a:rPr>
              <a:t> Divide en intervalos con igual número de puntos.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 err="1">
                <a:effectLst/>
                <a:latin typeface="DeepSeek-CJK-patch"/>
              </a:rPr>
              <a:t>Entropy-based</a:t>
            </a:r>
            <a:r>
              <a:rPr lang="es-CO" sz="1400" b="1" i="0">
                <a:effectLst/>
                <a:latin typeface="DeepSeek-CJK-patch"/>
              </a:rPr>
              <a:t>:</a:t>
            </a:r>
            <a:r>
              <a:rPr lang="es-CO" sz="1400" b="0" i="0">
                <a:effectLst/>
                <a:latin typeface="DeepSeek-CJK-patch"/>
              </a:rPr>
              <a:t> Optimiza cortes para maximizar ganancia de información.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>
                <a:effectLst/>
                <a:latin typeface="DeepSeek-CJK-patch"/>
              </a:rPr>
              <a:t>Recomendación:</a:t>
            </a:r>
            <a:r>
              <a:rPr lang="es-CO" sz="1400" b="0" i="0">
                <a:effectLst/>
                <a:latin typeface="DeepSeek-CJK-patch"/>
              </a:rPr>
              <a:t> </a:t>
            </a:r>
            <a:r>
              <a:rPr lang="es-CO" sz="1400" b="0" i="1" err="1">
                <a:effectLst/>
                <a:latin typeface="DeepSeek-CJK-patch"/>
              </a:rPr>
              <a:t>Equal</a:t>
            </a:r>
            <a:r>
              <a:rPr lang="es-CO" sz="1400" b="0" i="1">
                <a:effectLst/>
                <a:latin typeface="DeepSeek-CJK-patch"/>
              </a:rPr>
              <a:t> </a:t>
            </a:r>
            <a:r>
              <a:rPr lang="es-CO" sz="1400" b="0" i="1" err="1">
                <a:effectLst/>
                <a:latin typeface="DeepSeek-CJK-patch"/>
              </a:rPr>
              <a:t>frequency</a:t>
            </a:r>
            <a:r>
              <a:rPr lang="es-CO" sz="1400" b="0" i="0">
                <a:effectLst/>
                <a:latin typeface="DeepSeek-CJK-patch"/>
              </a:rPr>
              <a:t> suele ser más robusto que </a:t>
            </a:r>
            <a:r>
              <a:rPr lang="es-CO" sz="1400" b="0" i="1" err="1">
                <a:effectLst/>
                <a:latin typeface="DeepSeek-CJK-patch"/>
              </a:rPr>
              <a:t>equal</a:t>
            </a:r>
            <a:r>
              <a:rPr lang="es-CO" sz="1400" b="0" i="1">
                <a:effectLst/>
                <a:latin typeface="DeepSeek-CJK-patch"/>
              </a:rPr>
              <a:t> </a:t>
            </a:r>
            <a:r>
              <a:rPr lang="es-CO" sz="1400" b="0" i="1" err="1">
                <a:effectLst/>
                <a:latin typeface="DeepSeek-CJK-patch"/>
              </a:rPr>
              <a:t>width</a:t>
            </a:r>
            <a:r>
              <a:rPr lang="es-CO" sz="1400" b="0" i="0">
                <a:effectLst/>
                <a:latin typeface="DeepSeek-CJK-patch"/>
              </a:rPr>
              <a:t>.</a:t>
            </a:r>
          </a:p>
          <a:p>
            <a:pPr>
              <a:lnSpc>
                <a:spcPct val="110000"/>
              </a:lnSpc>
            </a:pP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393353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rmulas written on a blackboard">
            <a:extLst>
              <a:ext uri="{FF2B5EF4-FFF2-40B4-BE49-F238E27FC236}">
                <a16:creationId xmlns:a16="http://schemas.microsoft.com/office/drawing/2014/main" id="{AB2CD926-2A4B-2983-C107-89ED3B01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44" r="32182" b="-1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52B08E-FACA-AAAB-7F46-3730BE4A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CO" sz="3100" b="1" i="0">
                <a:effectLst/>
                <a:latin typeface="DeepSeek-CJK-patch"/>
              </a:rPr>
              <a:t>5. </a:t>
            </a:r>
            <a:r>
              <a:rPr lang="es-CO" sz="3100" b="1" i="0" err="1">
                <a:effectLst/>
                <a:latin typeface="DeepSeek-CJK-patch"/>
              </a:rPr>
              <a:t>Feature</a:t>
            </a:r>
            <a:r>
              <a:rPr lang="es-CO" sz="3100" b="1" i="0">
                <a:effectLst/>
                <a:latin typeface="DeepSeek-CJK-patch"/>
              </a:rPr>
              <a:t> </a:t>
            </a:r>
            <a:r>
              <a:rPr lang="es-CO" sz="3100" b="1" i="0" err="1">
                <a:effectLst/>
                <a:latin typeface="DeepSeek-CJK-patch"/>
              </a:rPr>
              <a:t>Construction</a:t>
            </a:r>
            <a:r>
              <a:rPr lang="es-CO" sz="3100" b="1" i="0">
                <a:effectLst/>
                <a:latin typeface="DeepSeek-CJK-patch"/>
              </a:rPr>
              <a:t> (Construcción de Características)</a:t>
            </a:r>
            <a:br>
              <a:rPr lang="es-CO" sz="3100" b="0" i="0">
                <a:effectLst/>
                <a:latin typeface="DeepSeek-CJK-patch"/>
              </a:rPr>
            </a:br>
            <a:endParaRPr lang="es-CO" sz="31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80019-05A8-214D-071F-3282CA33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b="0" i="0">
                <a:effectLst/>
                <a:latin typeface="DeepSeek-CJK-patch"/>
              </a:rPr>
              <a:t>Crea nuevas características a partir de las existentes.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Opciones:</a:t>
            </a:r>
            <a:endParaRPr lang="es-CO" b="0" i="0">
              <a:effectLst/>
              <a:latin typeface="DeepSeek-CJK-patch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b="1" i="0" err="1">
                <a:effectLst/>
                <a:latin typeface="DeepSeek-CJK-patch"/>
              </a:rPr>
              <a:t>Polynomial</a:t>
            </a:r>
            <a:r>
              <a:rPr lang="es-CO" b="1" i="0">
                <a:effectLst/>
                <a:latin typeface="DeepSeek-CJK-patch"/>
              </a:rPr>
              <a:t> </a:t>
            </a:r>
            <a:r>
              <a:rPr lang="es-CO" b="1" i="0" err="1">
                <a:effectLst/>
                <a:latin typeface="DeepSeek-CJK-patch"/>
              </a:rPr>
              <a:t>features</a:t>
            </a:r>
            <a:r>
              <a:rPr lang="es-CO" b="1" i="0">
                <a:effectLst/>
                <a:latin typeface="DeepSeek-CJK-patch"/>
              </a:rPr>
              <a:t>:</a:t>
            </a:r>
            <a:r>
              <a:rPr lang="es-CO" b="0" i="0">
                <a:effectLst/>
                <a:latin typeface="DeepSeek-CJK-patch"/>
              </a:rPr>
              <a:t> Genera términos polinomiales (</a:t>
            </a:r>
            <a:r>
              <a:rPr lang="es-CO" b="0" i="0" err="1">
                <a:effectLst/>
                <a:latin typeface="DeepSeek-CJK-patch"/>
              </a:rPr>
              <a:t>ej</a:t>
            </a:r>
            <a:r>
              <a:rPr lang="es-CO" b="0" i="0">
                <a:effectLst/>
                <a:latin typeface="DeepSeek-CJK-patch"/>
              </a:rPr>
              <a:t>: </a:t>
            </a:r>
            <a:r>
              <a:rPr lang="es-CO" b="0" i="0">
                <a:effectLst/>
                <a:latin typeface="KaTeX_Main"/>
              </a:rPr>
              <a:t>X2,XY</a:t>
            </a:r>
            <a:r>
              <a:rPr lang="es-CO" b="0" i="1">
                <a:effectLst/>
                <a:latin typeface="KaTeX_Math"/>
              </a:rPr>
              <a:t>X</a:t>
            </a:r>
            <a:r>
              <a:rPr lang="es-CO" b="0" i="0">
                <a:effectLst/>
                <a:latin typeface="KaTeX_Main"/>
              </a:rPr>
              <a:t>2,</a:t>
            </a:r>
            <a:r>
              <a:rPr lang="es-CO" b="0" i="1">
                <a:effectLst/>
                <a:latin typeface="KaTeX_Math"/>
              </a:rPr>
              <a:t>XY</a:t>
            </a:r>
            <a:r>
              <a:rPr lang="es-CO" b="0" i="0">
                <a:effectLst/>
                <a:latin typeface="DeepSeek-CJK-patch"/>
              </a:rPr>
              <a:t>).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b="1" i="0" err="1">
                <a:effectLst/>
                <a:latin typeface="DeepSeek-CJK-patch"/>
              </a:rPr>
              <a:t>Random</a:t>
            </a:r>
            <a:r>
              <a:rPr lang="es-CO" b="1" i="0">
                <a:effectLst/>
                <a:latin typeface="DeepSeek-CJK-patch"/>
              </a:rPr>
              <a:t> </a:t>
            </a:r>
            <a:r>
              <a:rPr lang="es-CO" b="1" i="0" err="1">
                <a:effectLst/>
                <a:latin typeface="DeepSeek-CJK-patch"/>
              </a:rPr>
              <a:t>projections</a:t>
            </a:r>
            <a:r>
              <a:rPr lang="es-CO" b="1" i="0">
                <a:effectLst/>
                <a:latin typeface="DeepSeek-CJK-patch"/>
              </a:rPr>
              <a:t>:</a:t>
            </a:r>
            <a:r>
              <a:rPr lang="es-CO" b="0" i="0">
                <a:effectLst/>
                <a:latin typeface="DeepSeek-CJK-patch"/>
              </a:rPr>
              <a:t> Reduce dimensionalidad con proyecciones aleatorias.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Recomendación:</a:t>
            </a:r>
            <a:r>
              <a:rPr lang="es-CO" b="0" i="0">
                <a:effectLst/>
                <a:latin typeface="DeepSeek-CJK-patch"/>
              </a:rPr>
              <a:t> Usar </a:t>
            </a:r>
            <a:r>
              <a:rPr lang="es-CO" b="0" i="1" err="1">
                <a:effectLst/>
                <a:latin typeface="DeepSeek-CJK-patch"/>
              </a:rPr>
              <a:t>Polynomial</a:t>
            </a:r>
            <a:r>
              <a:rPr lang="es-CO" b="0" i="1">
                <a:effectLst/>
                <a:latin typeface="DeepSeek-CJK-patch"/>
              </a:rPr>
              <a:t> </a:t>
            </a:r>
            <a:r>
              <a:rPr lang="es-CO" b="0" i="1" err="1">
                <a:effectLst/>
                <a:latin typeface="DeepSeek-CJK-patch"/>
              </a:rPr>
              <a:t>features</a:t>
            </a:r>
            <a:r>
              <a:rPr lang="es-CO" b="0" i="0">
                <a:effectLst/>
                <a:latin typeface="DeepSeek-CJK-patch"/>
              </a:rPr>
              <a:t> para capturar no linealidades en modelos lineales.</a:t>
            </a:r>
          </a:p>
          <a:p>
            <a:pPr marL="0" indent="0">
              <a:lnSpc>
                <a:spcPct val="110000"/>
              </a:lnSpc>
              <a:buNone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883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0CC628-25F1-A2AC-2B9F-101487D4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CO" sz="2500" b="1" i="0">
                <a:solidFill>
                  <a:schemeClr val="bg1"/>
                </a:solidFill>
                <a:effectLst/>
                <a:latin typeface="DeepSeek-CJK-patch"/>
              </a:rPr>
              <a:t>6. Feature Selection (Selección de Características)</a:t>
            </a:r>
            <a:br>
              <a:rPr lang="es-CO" sz="2500" b="0" i="0">
                <a:solidFill>
                  <a:schemeClr val="bg1"/>
                </a:solidFill>
                <a:effectLst/>
                <a:latin typeface="DeepSeek-CJK-patch"/>
              </a:rPr>
            </a:br>
            <a:endParaRPr lang="es-CO" sz="250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22B5DE-A4E5-CE18-71D1-F453D19F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es-CO" sz="1800" b="0" i="0">
                <a:effectLst/>
                <a:latin typeface="DeepSeek-CJK-patch"/>
              </a:rPr>
              <a:t>Elimina características irrelevantes o redundantes.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1800" b="1" i="0">
                <a:effectLst/>
                <a:latin typeface="DeepSeek-CJK-patch"/>
              </a:rPr>
              <a:t>Métodos:</a:t>
            </a:r>
            <a:endParaRPr lang="es-CO" sz="1800" b="0" i="0">
              <a:effectLst/>
              <a:latin typeface="DeepSeek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Univariate selection:</a:t>
            </a:r>
            <a:r>
              <a:rPr lang="es-CO" b="0" i="0">
                <a:effectLst/>
                <a:latin typeface="DeepSeek-CJK-patch"/>
              </a:rPr>
              <a:t> Selecciona las mejores características según tests estadísticos (ANOVA, chi-cuadrado).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Random forest importance:</a:t>
            </a:r>
            <a:r>
              <a:rPr lang="es-CO" b="0" i="0">
                <a:effectLst/>
                <a:latin typeface="DeepSeek-CJK-patch"/>
              </a:rPr>
              <a:t> Usa importancia de características de un Random Forest.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Remove constant features:</a:t>
            </a:r>
            <a:r>
              <a:rPr lang="es-CO" b="0" i="0">
                <a:effectLst/>
                <a:latin typeface="DeepSeek-CJK-patch"/>
              </a:rPr>
              <a:t> Elimina características con varianza cero.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1800" b="1" i="0">
                <a:effectLst/>
                <a:latin typeface="DeepSeek-CJK-patch"/>
              </a:rPr>
              <a:t>Recomendación:</a:t>
            </a:r>
            <a:r>
              <a:rPr lang="es-CO" sz="1800" b="0" i="0">
                <a:effectLst/>
                <a:latin typeface="DeepSeek-CJK-patch"/>
              </a:rPr>
              <a:t> </a:t>
            </a:r>
            <a:r>
              <a:rPr lang="es-CO" sz="1800" b="0" i="1">
                <a:effectLst/>
                <a:latin typeface="DeepSeek-CJK-patch"/>
              </a:rPr>
              <a:t>Random forest importance</a:t>
            </a:r>
            <a:r>
              <a:rPr lang="es-CO" sz="1800" b="0" i="0">
                <a:effectLst/>
                <a:latin typeface="DeepSeek-CJK-patch"/>
              </a:rPr>
              <a:t> para problemas complejos; </a:t>
            </a:r>
            <a:r>
              <a:rPr lang="es-CO" sz="1800" b="0" i="1">
                <a:effectLst/>
                <a:latin typeface="DeepSeek-CJK-patch"/>
              </a:rPr>
              <a:t>univariate</a:t>
            </a:r>
            <a:r>
              <a:rPr lang="es-CO" sz="1800" b="0" i="0">
                <a:effectLst/>
                <a:latin typeface="DeepSeek-CJK-patch"/>
              </a:rPr>
              <a:t> para rapidez.</a:t>
            </a:r>
          </a:p>
          <a:p>
            <a:endParaRPr lang="es-CO" sz="1800"/>
          </a:p>
        </p:txBody>
      </p:sp>
    </p:spTree>
    <p:extLst>
      <p:ext uri="{BB962C8B-B14F-4D97-AF65-F5344CB8AC3E}">
        <p14:creationId xmlns:p14="http://schemas.microsoft.com/office/powerpoint/2010/main" val="1526369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04E53-C99A-3CC7-7632-893800FB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85" r="47504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11D6FF-DE3A-BC83-A440-35ACCE9B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7. </a:t>
            </a:r>
            <a:r>
              <a:rPr lang="es-CO" b="1" i="0" err="1">
                <a:effectLst/>
                <a:latin typeface="DeepSeek-CJK-patch"/>
              </a:rPr>
              <a:t>Remove</a:t>
            </a:r>
            <a:r>
              <a:rPr lang="es-CO" b="1" i="0">
                <a:effectLst/>
                <a:latin typeface="DeepSeek-CJK-patch"/>
              </a:rPr>
              <a:t> </a:t>
            </a:r>
            <a:r>
              <a:rPr lang="es-CO" b="1" i="0" err="1">
                <a:effectLst/>
                <a:latin typeface="DeepSeek-CJK-patch"/>
              </a:rPr>
              <a:t>Columns</a:t>
            </a:r>
            <a:r>
              <a:rPr lang="es-CO" b="1" i="0">
                <a:effectLst/>
                <a:latin typeface="DeepSeek-CJK-patch"/>
              </a:rPr>
              <a:t> (Eliminar Columnas)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5AE34-1EC6-099C-BEE2-B94749B4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s-CO" b="0" i="0">
                <a:effectLst/>
                <a:latin typeface="DeepSeek-CJK-patch"/>
              </a:rPr>
              <a:t>Permite eliminar columnas manualmente por: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Nombre:</a:t>
            </a:r>
            <a:r>
              <a:rPr lang="es-CO" b="0" i="0">
                <a:effectLst/>
                <a:latin typeface="DeepSeek-CJK-patch"/>
              </a:rPr>
              <a:t> Seleccionar columnas específicas.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b="1" i="0" err="1">
                <a:effectLst/>
                <a:latin typeface="DeepSeek-CJK-patch"/>
              </a:rPr>
              <a:t>Type</a:t>
            </a:r>
            <a:r>
              <a:rPr lang="es-CO" b="1" i="0">
                <a:effectLst/>
                <a:latin typeface="DeepSeek-CJK-patch"/>
              </a:rPr>
              <a:t>:</a:t>
            </a:r>
            <a:r>
              <a:rPr lang="es-CO" b="0" i="0">
                <a:effectLst/>
                <a:latin typeface="DeepSeek-CJK-patch"/>
              </a:rPr>
              <a:t> Eliminar todas las de un tipo (</a:t>
            </a:r>
            <a:r>
              <a:rPr lang="es-CO" b="0" i="0" err="1">
                <a:effectLst/>
                <a:latin typeface="DeepSeek-CJK-patch"/>
              </a:rPr>
              <a:t>ej</a:t>
            </a:r>
            <a:r>
              <a:rPr lang="es-CO" b="0" i="0">
                <a:effectLst/>
                <a:latin typeface="DeepSeek-CJK-patch"/>
              </a:rPr>
              <a:t>: categóricas).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b="1" i="0">
                <a:effectLst/>
                <a:latin typeface="DeepSeek-CJK-patch"/>
              </a:rPr>
              <a:t>Meta </a:t>
            </a:r>
            <a:r>
              <a:rPr lang="es-CO" b="1" i="0" err="1">
                <a:effectLst/>
                <a:latin typeface="DeepSeek-CJK-patch"/>
              </a:rPr>
              <a:t>attributes</a:t>
            </a:r>
            <a:r>
              <a:rPr lang="es-CO" b="1" i="0">
                <a:effectLst/>
                <a:latin typeface="DeepSeek-CJK-patch"/>
              </a:rPr>
              <a:t>:</a:t>
            </a:r>
            <a:r>
              <a:rPr lang="es-CO" b="0" i="0">
                <a:effectLst/>
                <a:latin typeface="DeepSeek-CJK-patch"/>
              </a:rPr>
              <a:t> Columnas con metadatos (</a:t>
            </a:r>
            <a:r>
              <a:rPr lang="es-CO" b="0" i="0" err="1">
                <a:effectLst/>
                <a:latin typeface="DeepSeek-CJK-patch"/>
              </a:rPr>
              <a:t>ej</a:t>
            </a:r>
            <a:r>
              <a:rPr lang="es-CO" b="0" i="0">
                <a:effectLst/>
                <a:latin typeface="DeepSeek-CJK-patch"/>
              </a:rPr>
              <a:t>: </a:t>
            </a:r>
            <a:r>
              <a:rPr lang="es-CO" b="0" i="0" err="1">
                <a:effectLst/>
                <a:latin typeface="DeepSeek-CJK-patch"/>
              </a:rPr>
              <a:t>IDs</a:t>
            </a:r>
            <a:r>
              <a:rPr lang="es-CO" b="0" i="0">
                <a:effectLst/>
                <a:latin typeface="DeepSeek-CJK-patch"/>
              </a:rPr>
              <a:t>).</a:t>
            </a:r>
          </a:p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330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D11DD-1231-B014-E79D-25175D84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8. </a:t>
            </a:r>
            <a:r>
              <a:rPr lang="es-CO" b="1" i="0" err="1">
                <a:effectLst/>
                <a:latin typeface="DeepSeek-CJK-patch"/>
              </a:rPr>
              <a:t>Randomization</a:t>
            </a:r>
            <a:r>
              <a:rPr lang="es-CO" b="1" i="0">
                <a:effectLst/>
                <a:latin typeface="DeepSeek-CJK-patch"/>
              </a:rPr>
              <a:t> (Aleatorización)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852F4BF-4356-4BFA-E116-6A5A0243F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223533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22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346CC-5355-42F2-85B3-4AD211F5E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/>
              <a:t>Para recordar</a:t>
            </a:r>
          </a:p>
        </p:txBody>
      </p:sp>
    </p:spTree>
    <p:extLst>
      <p:ext uri="{BB962C8B-B14F-4D97-AF65-F5344CB8AC3E}">
        <p14:creationId xmlns:p14="http://schemas.microsoft.com/office/powerpoint/2010/main" val="925717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E9A3-DB6B-E6A1-B874-C474DDB7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9. Output (Salida)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C7AD927-7BF0-DB90-FF06-D253BB5B8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57563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653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C2794-C560-ED76-2ED0-F4755CD9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10.Remove </a:t>
            </a:r>
            <a:r>
              <a:rPr lang="es-CO" b="1" i="0" err="1">
                <a:solidFill>
                  <a:srgbClr val="404040"/>
                </a:solidFill>
                <a:effectLst/>
                <a:latin typeface="DeepSeek-CJK-patch"/>
              </a:rPr>
              <a:t>Sparse</a:t>
            </a: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s-CO" b="1" i="0" err="1">
                <a:solidFill>
                  <a:srgbClr val="404040"/>
                </a:solidFill>
                <a:effectLst/>
                <a:latin typeface="DeepSeek-CJK-patch"/>
              </a:rPr>
              <a:t>Features</a:t>
            </a: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 (Eliminar Características Dispersas)</a:t>
            </a:r>
            <a:br>
              <a:rPr lang="es-CO" b="0" i="0">
                <a:solidFill>
                  <a:srgbClr val="404040"/>
                </a:solidFill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CB539-686B-09E8-44B6-365324E11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Qué hace: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 Elimina columnas con una alta proporción de valores cero o faltantes.</a:t>
            </a:r>
          </a:p>
          <a:p>
            <a:pPr algn="l"/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Parámetros:</a:t>
            </a:r>
            <a:endParaRPr lang="es-CO" b="0" i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Umbral de dispersión (</a:t>
            </a:r>
            <a:r>
              <a:rPr lang="es-CO" b="1" i="0" err="1">
                <a:solidFill>
                  <a:srgbClr val="404040"/>
                </a:solidFill>
                <a:effectLst/>
                <a:latin typeface="DeepSeek-CJK-patch"/>
              </a:rPr>
              <a:t>Threshold</a:t>
            </a:r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):</a:t>
            </a:r>
            <a:endParaRPr lang="es-CO" b="0" i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Ejemplo: 0.8 → Elimina columnas con &gt;80% de valores cero/faltantes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Valor típico: 0.7 a 0.9 (depende del tamaño del </a:t>
            </a:r>
            <a:r>
              <a:rPr lang="es-CO" b="0" i="0" err="1">
                <a:solidFill>
                  <a:srgbClr val="404040"/>
                </a:solidFill>
                <a:effectLst/>
                <a:latin typeface="DeepSeek-CJK-patch"/>
              </a:rPr>
              <a:t>dataset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)</a:t>
            </a:r>
          </a:p>
          <a:p>
            <a:pPr algn="l"/>
            <a:r>
              <a:rPr lang="es-CO" b="1" i="0">
                <a:solidFill>
                  <a:srgbClr val="404040"/>
                </a:solidFill>
                <a:effectLst/>
                <a:latin typeface="DeepSeek-CJK-patch"/>
              </a:rPr>
              <a:t>Cuándo usarlo:</a:t>
            </a:r>
            <a:endParaRPr lang="es-CO" b="0" i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En </a:t>
            </a:r>
            <a:r>
              <a:rPr lang="es-CO" b="0" i="0" err="1">
                <a:solidFill>
                  <a:srgbClr val="404040"/>
                </a:solidFill>
                <a:effectLst/>
                <a:latin typeface="DeepSeek-CJK-patch"/>
              </a:rPr>
              <a:t>datasets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 de texto (Bag-</a:t>
            </a:r>
            <a:r>
              <a:rPr lang="es-CO" b="0" i="0" err="1">
                <a:solidFill>
                  <a:srgbClr val="404040"/>
                </a:solidFill>
                <a:effectLst/>
                <a:latin typeface="DeepSeek-CJK-patch"/>
              </a:rPr>
              <a:t>of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-</a:t>
            </a:r>
            <a:r>
              <a:rPr lang="es-CO" b="0" i="0" err="1">
                <a:solidFill>
                  <a:srgbClr val="404040"/>
                </a:solidFill>
                <a:effectLst/>
                <a:latin typeface="DeepSeek-CJK-patch"/>
              </a:rPr>
              <a:t>Words</a:t>
            </a: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Cuando hay muchas columnas con predominio de ceros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>
                <a:solidFill>
                  <a:srgbClr val="404040"/>
                </a:solidFill>
                <a:effectLst/>
                <a:latin typeface="DeepSeek-CJK-patch"/>
              </a:rPr>
              <a:t>Antes de aplicar PCA para reducir dimensionalidad</a:t>
            </a:r>
          </a:p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9080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C98DC72-696D-8ECF-2B45-7AA3B9CAF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74" y="2367092"/>
            <a:ext cx="3740509" cy="38813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O" sz="1500" b="1" i="0" u="none" strike="noStrike" cap="all" normalizeH="0">
                <a:ln>
                  <a:noFill/>
                </a:ln>
                <a:latin typeface="+mn-lt"/>
              </a:rPr>
              <a:t>Qué hace:</a:t>
            </a:r>
            <a:r>
              <a:rPr kumimoji="0" lang="en-US" altLang="es-CO" sz="1500" b="0" i="0" u="none" strike="noStrike" cap="all" normalizeH="0">
                <a:ln>
                  <a:noFill/>
                </a:ln>
                <a:latin typeface="+mn-lt"/>
              </a:rPr>
              <a:t> Reduce dimensionalidad transformando variables correlacionadas en componentes ortogonales.</a:t>
            </a:r>
          </a:p>
          <a:p>
            <a:pPr marL="0" marR="0" lvl="0" indent="-22860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O" sz="1500" b="1" i="0" u="none" strike="noStrike" cap="all" normalizeH="0">
                <a:ln>
                  <a:noFill/>
                </a:ln>
                <a:latin typeface="+mn-lt"/>
              </a:rPr>
              <a:t>Parámetros clave:</a:t>
            </a:r>
            <a:endParaRPr kumimoji="0" lang="en-US" altLang="es-CO" sz="1500" b="0" i="0" u="none" strike="noStrike" cap="all" normalizeH="0">
              <a:ln>
                <a:noFill/>
              </a:ln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O" sz="1500" b="1" i="0" u="none" strike="noStrike" cap="all" normalizeH="0">
                <a:ln>
                  <a:noFill/>
                </a:ln>
                <a:latin typeface="+mn-lt"/>
              </a:rPr>
              <a:t>Proceso en Orange:</a:t>
            </a:r>
            <a:endParaRPr kumimoji="0" lang="en-US" altLang="es-CO" sz="1500" b="0" i="0" u="none" strike="noStrike" cap="all" normalizeH="0">
              <a:ln>
                <a:noFill/>
              </a:ln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O" sz="1500" b="0" i="0" u="none" strike="noStrike" cap="all" normalizeH="0">
                <a:ln>
                  <a:noFill/>
                </a:ln>
                <a:latin typeface="+mn-lt"/>
              </a:rPr>
              <a:t>Seleccionar "Principal Component Analysis" en Preproceso</a:t>
            </a:r>
          </a:p>
          <a:p>
            <a:pPr marL="0" marR="0" lvl="0" indent="-22860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O" sz="1500" b="0" i="0" u="none" strike="noStrike" cap="all" normalizeH="0">
                <a:ln>
                  <a:noFill/>
                </a:ln>
                <a:latin typeface="+mn-lt"/>
              </a:rPr>
              <a:t>Elegir método de normalización (recomendado: Standardize)</a:t>
            </a:r>
          </a:p>
          <a:p>
            <a:pPr marL="0" marR="0" lvl="0" indent="-22860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O" sz="1500" b="0" i="0" u="none" strike="noStrike" cap="all" normalizeH="0">
                <a:ln>
                  <a:noFill/>
                </a:ln>
                <a:latin typeface="+mn-lt"/>
              </a:rPr>
              <a:t>Definir número de componentes o umbral de varianza</a:t>
            </a:r>
          </a:p>
          <a:p>
            <a:pPr marL="0" marR="0" lvl="0" indent="-228600"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altLang="es-CO" sz="1500" b="0" i="0" u="none" strike="noStrike" cap="all" normalizeH="0">
              <a:ln>
                <a:noFill/>
              </a:ln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E3D92D-1FFA-AA3E-28B2-AB6B6B90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b="1" i="0"/>
              <a:t>11.Principal Component Analysis (PCA)</a:t>
            </a:r>
            <a:br>
              <a:rPr lang="en-US" sz="2500" b="0" i="0"/>
            </a:br>
            <a:endParaRPr lang="en-US" sz="250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90AEFED-7C3C-8BDB-42C1-9A7E7ABD3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077861"/>
              </p:ext>
            </p:extLst>
          </p:nvPr>
        </p:nvGraphicFramePr>
        <p:xfrm>
          <a:off x="5248643" y="1104139"/>
          <a:ext cx="6299888" cy="4534776"/>
        </p:xfrm>
        <a:graphic>
          <a:graphicData uri="http://schemas.openxmlformats.org/drawingml/2006/table">
            <a:tbl>
              <a:tblPr/>
              <a:tblGrid>
                <a:gridCol w="2245524">
                  <a:extLst>
                    <a:ext uri="{9D8B030D-6E8A-4147-A177-3AD203B41FA5}">
                      <a16:colId xmlns:a16="http://schemas.microsoft.com/office/drawing/2014/main" val="608081751"/>
                    </a:ext>
                  </a:extLst>
                </a:gridCol>
                <a:gridCol w="2153924">
                  <a:extLst>
                    <a:ext uri="{9D8B030D-6E8A-4147-A177-3AD203B41FA5}">
                      <a16:colId xmlns:a16="http://schemas.microsoft.com/office/drawing/2014/main" val="4169980723"/>
                    </a:ext>
                  </a:extLst>
                </a:gridCol>
                <a:gridCol w="1900440">
                  <a:extLst>
                    <a:ext uri="{9D8B030D-6E8A-4147-A177-3AD203B41FA5}">
                      <a16:colId xmlns:a16="http://schemas.microsoft.com/office/drawing/2014/main" val="3145088208"/>
                    </a:ext>
                  </a:extLst>
                </a:gridCol>
              </a:tblGrid>
              <a:tr h="9658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Parámetro</a:t>
                      </a:r>
                      <a:endParaRPr lang="es-CO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72" marR="113722" marT="113722" marB="113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  <a:endParaRPr lang="es-CO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Valores típicos</a:t>
                      </a:r>
                      <a:endParaRPr lang="es-CO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713954"/>
                  </a:ext>
                </a:extLst>
              </a:tr>
              <a:tr h="13015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i="0" u="none" strike="noStrike">
                          <a:effectLst/>
                          <a:latin typeface="Arial" panose="020B0604020202020204" pitchFamily="34" charset="0"/>
                        </a:rPr>
                        <a:t>Número de componentes</a:t>
                      </a:r>
                      <a:endParaRPr lang="es-CO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7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0" i="0" u="none" strike="noStrike">
                          <a:effectLst/>
                          <a:latin typeface="Arial" panose="020B0604020202020204" pitchFamily="34" charset="0"/>
                        </a:rPr>
                        <a:t>Cantidad de PCs a conservar</a:t>
                      </a: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0" i="0" u="none" strike="noStrike">
                          <a:effectLst/>
                          <a:latin typeface="Arial" panose="020B0604020202020204" pitchFamily="34" charset="0"/>
                        </a:rPr>
                        <a:t>2-20 o % de varianza</a:t>
                      </a: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479722"/>
                  </a:ext>
                </a:extLst>
              </a:tr>
              <a:tr h="9658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i="0" u="none" strike="noStrike">
                          <a:effectLst/>
                          <a:latin typeface="Arial" panose="020B0604020202020204" pitchFamily="34" charset="0"/>
                        </a:rPr>
                        <a:t>Normalizar</a:t>
                      </a:r>
                      <a:endParaRPr lang="es-CO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7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0" i="0" u="none" strike="noStrike">
                          <a:effectLst/>
                          <a:latin typeface="Arial" panose="020B0604020202020204" pitchFamily="34" charset="0"/>
                        </a:rPr>
                        <a:t>Escalar datos antes de PCA</a:t>
                      </a: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0" i="0" u="none" strike="noStrike">
                          <a:effectLst/>
                          <a:latin typeface="Arial" panose="020B0604020202020204" pitchFamily="34" charset="0"/>
                        </a:rPr>
                        <a:t>Sí (obligatorio)</a:t>
                      </a: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672602"/>
                  </a:ext>
                </a:extLst>
              </a:tr>
              <a:tr h="13015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i="0" u="none" strike="noStrike">
                          <a:effectLst/>
                          <a:latin typeface="Arial" panose="020B0604020202020204" pitchFamily="34" charset="0"/>
                        </a:rPr>
                        <a:t>Varianza explicada</a:t>
                      </a:r>
                      <a:endParaRPr lang="es-CO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7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0" i="0" u="none" strike="noStrike">
                          <a:effectLst/>
                          <a:latin typeface="Arial" panose="020B0604020202020204" pitchFamily="34" charset="0"/>
                        </a:rPr>
                        <a:t>% mínimo a conservar (ej: 0.95)</a:t>
                      </a: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0" i="0" u="none" strike="noStrike">
                          <a:effectLst/>
                          <a:latin typeface="Arial" panose="020B0604020202020204" pitchFamily="34" charset="0"/>
                        </a:rPr>
                        <a:t>0.8-0.99</a:t>
                      </a:r>
                    </a:p>
                  </a:txBody>
                  <a:tcPr marL="113722" marR="113722" marT="113722" marB="11372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04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093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 formulas on a blackboard">
            <a:extLst>
              <a:ext uri="{FF2B5EF4-FFF2-40B4-BE49-F238E27FC236}">
                <a16:creationId xmlns:a16="http://schemas.microsoft.com/office/drawing/2014/main" id="{B0422F6E-3E6F-8122-C131-E1A09A81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41" r="21617" b="-1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283604-2DF6-B691-32B3-246C953E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12. Matriz de Descomposición en Preprocesamiento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1DB37-AC81-3918-7633-0CD21963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300" b="1" i="0">
                <a:effectLst/>
                <a:latin typeface="DeepSeek-CJK-patch"/>
              </a:rPr>
              <a:t>1. Concepto Fundamental</a:t>
            </a:r>
            <a:endParaRPr lang="es-CO" sz="1300" b="0" i="0">
              <a:effectLst/>
              <a:latin typeface="DeepSeek-CJK-patch"/>
            </a:endParaRPr>
          </a:p>
          <a:p>
            <a:pPr>
              <a:lnSpc>
                <a:spcPct val="110000"/>
              </a:lnSpc>
            </a:pPr>
            <a:r>
              <a:rPr lang="es-CO" sz="1300" b="0" i="0">
                <a:effectLst/>
                <a:latin typeface="DeepSeek-CJK-patch"/>
              </a:rPr>
              <a:t>Una </a:t>
            </a:r>
            <a:r>
              <a:rPr lang="es-CO" sz="1300" b="1" i="0">
                <a:effectLst/>
                <a:latin typeface="DeepSeek-CJK-patch"/>
              </a:rPr>
              <a:t>matriz de descomposición</a:t>
            </a:r>
            <a:r>
              <a:rPr lang="es-CO" sz="1300" b="0" i="0">
                <a:effectLst/>
                <a:latin typeface="DeepSeek-CJK-patch"/>
              </a:rPr>
              <a:t> es una técnica matemática que transforma los datos originales en un nuevo conjunto de componentes, facilitando: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i="0">
                <a:effectLst/>
                <a:latin typeface="DeepSeek-CJK-patch"/>
              </a:rPr>
              <a:t>Reducción de dimensionalidad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i="0">
                <a:effectLst/>
                <a:latin typeface="DeepSeek-CJK-patch"/>
              </a:rPr>
              <a:t>Eliminación de correlaciones entre variables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i="0">
                <a:effectLst/>
                <a:latin typeface="DeepSeek-CJK-patch"/>
              </a:rPr>
              <a:t>Extracción de patrones subyacentes</a:t>
            </a:r>
          </a:p>
          <a:p>
            <a:pPr>
              <a:lnSpc>
                <a:spcPct val="110000"/>
              </a:lnSpc>
            </a:pPr>
            <a:r>
              <a:rPr lang="es-CO" sz="1300" b="1" i="0">
                <a:effectLst/>
                <a:latin typeface="DeepSeek-CJK-patch"/>
              </a:rPr>
              <a:t>Errores Comunes</a:t>
            </a:r>
            <a:endParaRPr lang="es-CO" sz="1300" b="0" i="0">
              <a:effectLst/>
              <a:latin typeface="DeepSeek-CJK-patch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CO" sz="1300" b="1" i="0">
                <a:effectLst/>
                <a:latin typeface="DeepSeek-CJK-patch"/>
              </a:rPr>
              <a:t>No normalizar antes de PCA:</a:t>
            </a:r>
            <a:r>
              <a:rPr lang="es-CO" sz="1300" b="0" i="0">
                <a:effectLst/>
                <a:latin typeface="DeepSeek-CJK-patch"/>
              </a:rPr>
              <a:t> Distorsiona componentes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CO" sz="1300" b="1" i="0">
                <a:effectLst/>
                <a:latin typeface="DeepSeek-CJK-patch"/>
              </a:rPr>
              <a:t>Ignorar varianza explicada:</a:t>
            </a:r>
            <a:r>
              <a:rPr lang="es-CO" sz="1300" b="0" i="0">
                <a:effectLst/>
                <a:latin typeface="DeepSeek-CJK-patch"/>
              </a:rPr>
              <a:t> Usar componentes irrelevantes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CO" sz="1300" b="1" i="0">
                <a:effectLst/>
                <a:latin typeface="DeepSeek-CJK-patch"/>
              </a:rPr>
              <a:t>Forzar NMF con datos negativos:</a:t>
            </a:r>
            <a:r>
              <a:rPr lang="es-CO" sz="1300" b="0" i="0">
                <a:effectLst/>
                <a:latin typeface="DeepSeek-CJK-patch"/>
              </a:rPr>
              <a:t> Produce errores</a:t>
            </a:r>
          </a:p>
          <a:p>
            <a:pPr marL="0" indent="0">
              <a:lnSpc>
                <a:spcPct val="110000"/>
              </a:lnSpc>
              <a:buNone/>
            </a:pPr>
            <a:endParaRPr lang="es-CO" sz="1300"/>
          </a:p>
        </p:txBody>
      </p:sp>
    </p:spTree>
    <p:extLst>
      <p:ext uri="{BB962C8B-B14F-4D97-AF65-F5344CB8AC3E}">
        <p14:creationId xmlns:p14="http://schemas.microsoft.com/office/powerpoint/2010/main" val="2687621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DA21ADCE-B3FE-7ED3-D669-83022998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1" b="6019"/>
          <a:stretch>
            <a:fillRect/>
          </a:stretch>
        </p:blipFill>
        <p:spPr>
          <a:xfrm>
            <a:off x="20" y="2754"/>
            <a:ext cx="1219198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58A197-4A50-E89E-21DE-3B9E27CF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13.elección Aleatoria de Características (</a:t>
            </a:r>
            <a:r>
              <a:rPr lang="es-CO" b="1" i="0" err="1">
                <a:effectLst/>
                <a:latin typeface="DeepSeek-CJK-patch"/>
              </a:rPr>
              <a:t>Random</a:t>
            </a:r>
            <a:r>
              <a:rPr lang="es-CO" b="1" i="0">
                <a:effectLst/>
                <a:latin typeface="DeepSeek-CJK-patch"/>
              </a:rPr>
              <a:t> </a:t>
            </a:r>
            <a:r>
              <a:rPr lang="es-CO" b="1" i="0" err="1">
                <a:effectLst/>
                <a:latin typeface="DeepSeek-CJK-patch"/>
              </a:rPr>
              <a:t>Feature</a:t>
            </a:r>
            <a:r>
              <a:rPr lang="es-CO" b="1" i="0">
                <a:effectLst/>
                <a:latin typeface="DeepSeek-CJK-patch"/>
              </a:rPr>
              <a:t> </a:t>
            </a:r>
            <a:r>
              <a:rPr lang="es-CO" b="1" i="0" err="1">
                <a:effectLst/>
                <a:latin typeface="DeepSeek-CJK-patch"/>
              </a:rPr>
              <a:t>Selection</a:t>
            </a:r>
            <a:r>
              <a:rPr lang="es-CO" b="1" i="0">
                <a:effectLst/>
                <a:latin typeface="DeepSeek-CJK-patch"/>
              </a:rPr>
              <a:t>) 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8A451-135F-3584-31CC-2B5C7E79D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500" b="1" i="0">
                <a:effectLst/>
                <a:latin typeface="DeepSeek-CJK-patch"/>
              </a:rPr>
              <a:t>1. Concepto Básico</a:t>
            </a:r>
            <a:endParaRPr lang="es-CO" sz="1500" b="0" i="0">
              <a:effectLst/>
              <a:latin typeface="DeepSeek-CJK-patch"/>
            </a:endParaRPr>
          </a:p>
          <a:p>
            <a:pPr>
              <a:lnSpc>
                <a:spcPct val="110000"/>
              </a:lnSpc>
            </a:pPr>
            <a:r>
              <a:rPr lang="es-CO" sz="1500" b="0" i="0">
                <a:effectLst/>
                <a:latin typeface="DeepSeek-CJK-patch"/>
              </a:rPr>
              <a:t>La selección aleatoria de características es una técnica donde: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500" b="0" i="0">
                <a:effectLst/>
                <a:latin typeface="DeepSeek-CJK-patch"/>
              </a:rPr>
              <a:t>Se elige un subconjunto </a:t>
            </a:r>
            <a:r>
              <a:rPr lang="es-CO" sz="1500" b="1" i="0">
                <a:effectLst/>
                <a:latin typeface="DeepSeek-CJK-patch"/>
              </a:rPr>
              <a:t>aleatorio</a:t>
            </a:r>
            <a:r>
              <a:rPr lang="es-CO" sz="1500" b="0" i="0">
                <a:effectLst/>
                <a:latin typeface="DeepSeek-CJK-patch"/>
              </a:rPr>
              <a:t> de variables del </a:t>
            </a:r>
            <a:r>
              <a:rPr lang="es-CO" sz="1500" b="0" i="0" err="1">
                <a:effectLst/>
                <a:latin typeface="DeepSeek-CJK-patch"/>
              </a:rPr>
              <a:t>dataset</a:t>
            </a:r>
            <a:r>
              <a:rPr lang="es-CO" sz="1500" b="0" i="0">
                <a:effectLst/>
                <a:latin typeface="DeepSeek-CJK-patch"/>
              </a:rPr>
              <a:t> original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500" b="0" i="0">
                <a:effectLst/>
                <a:latin typeface="DeepSeek-CJK-patch"/>
              </a:rPr>
              <a:t>El tamaño del subconjunto puede ser fijo o porcentual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500" b="0" i="0">
                <a:effectLst/>
                <a:latin typeface="DeepSeek-CJK-patch"/>
              </a:rPr>
              <a:t>Se usa para: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500" b="0" i="0">
                <a:effectLst/>
                <a:latin typeface="DeepSeek-CJK-patch"/>
              </a:rPr>
              <a:t>Reducir dimensionalidad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500" b="0" i="0">
                <a:effectLst/>
                <a:latin typeface="DeepSeek-CJK-patch"/>
              </a:rPr>
              <a:t>Combatir sobreajuste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500" b="0" i="0">
                <a:effectLst/>
                <a:latin typeface="DeepSeek-CJK-patch"/>
              </a:rPr>
              <a:t>Acelerar el entrenamiento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500" b="0" i="0">
                <a:effectLst/>
                <a:latin typeface="DeepSeek-CJK-patch"/>
              </a:rPr>
              <a:t>Crear </a:t>
            </a:r>
            <a:r>
              <a:rPr lang="es-CO" sz="1500" b="0" i="0" err="1">
                <a:effectLst/>
                <a:latin typeface="DeepSeek-CJK-patch"/>
              </a:rPr>
              <a:t>ensembles</a:t>
            </a:r>
            <a:r>
              <a:rPr lang="es-CO" sz="1500" b="0" i="0">
                <a:effectLst/>
                <a:latin typeface="DeepSeek-CJK-patch"/>
              </a:rPr>
              <a:t> diversos (como en </a:t>
            </a:r>
            <a:r>
              <a:rPr lang="es-CO" sz="1500" b="0" i="0" err="1">
                <a:effectLst/>
                <a:latin typeface="DeepSeek-CJK-patch"/>
              </a:rPr>
              <a:t>Random</a:t>
            </a:r>
            <a:r>
              <a:rPr lang="es-CO" sz="1500" b="0" i="0">
                <a:effectLst/>
                <a:latin typeface="DeepSeek-CJK-patch"/>
              </a:rPr>
              <a:t> Forest)</a:t>
            </a:r>
          </a:p>
          <a:p>
            <a:pPr>
              <a:lnSpc>
                <a:spcPct val="110000"/>
              </a:lnSpc>
            </a:pPr>
            <a:endParaRPr lang="es-CO" sz="1500"/>
          </a:p>
        </p:txBody>
      </p:sp>
    </p:spTree>
    <p:extLst>
      <p:ext uri="{BB962C8B-B14F-4D97-AF65-F5344CB8AC3E}">
        <p14:creationId xmlns:p14="http://schemas.microsoft.com/office/powerpoint/2010/main" val="2397658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iagrama de flujo">
            <a:extLst>
              <a:ext uri="{FF2B5EF4-FFF2-40B4-BE49-F238E27FC236}">
                <a16:creationId xmlns:a16="http://schemas.microsoft.com/office/drawing/2014/main" id="{5C71F80D-60E3-65DE-1C5F-A91658D74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418730"/>
            <a:ext cx="3995592" cy="399559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C726C2-C429-8BA9-CE1A-89897AA8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s-CO" b="1" i="0">
                <a:effectLst/>
                <a:latin typeface="DeepSeek-CJK-patch"/>
              </a:rPr>
              <a:t>Métricas de Evaluación (</a:t>
            </a:r>
            <a:r>
              <a:rPr lang="es-CO" b="1" i="0" err="1">
                <a:effectLst/>
                <a:latin typeface="DeepSeek-CJK-patch"/>
              </a:rPr>
              <a:t>Scoring</a:t>
            </a:r>
            <a:r>
              <a:rPr lang="es-CO" b="1" i="0">
                <a:effectLst/>
                <a:latin typeface="DeepSeek-CJK-patch"/>
              </a:rPr>
              <a:t>)</a:t>
            </a:r>
            <a:br>
              <a:rPr lang="es-CO" b="0" i="0">
                <a:effectLst/>
                <a:latin typeface="DeepSeek-CJK-patch"/>
              </a:rPr>
            </a:b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D0D34-E202-AF81-87C6-1875D528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1400" b="0" i="0">
                <a:effectLst/>
                <a:latin typeface="DeepSeek-CJK-patch"/>
              </a:rPr>
              <a:t>Dependen del tipo de problema (clasificación, regresión, </a:t>
            </a:r>
            <a:r>
              <a:rPr lang="es-CO" sz="1400" b="0" i="0" err="1">
                <a:effectLst/>
                <a:latin typeface="DeepSeek-CJK-patch"/>
              </a:rPr>
              <a:t>clustering</a:t>
            </a:r>
            <a:r>
              <a:rPr lang="es-CO" sz="1400" b="0" i="0">
                <a:effectLst/>
                <a:latin typeface="DeepSeek-CJK-patch"/>
              </a:rPr>
              <a:t>, etc.):</a:t>
            </a:r>
          </a:p>
          <a:p>
            <a:pPr>
              <a:lnSpc>
                <a:spcPct val="110000"/>
              </a:lnSpc>
            </a:pPr>
            <a:r>
              <a:rPr lang="es-CO" sz="1400" b="1" i="0">
                <a:effectLst/>
                <a:latin typeface="DeepSeek-CJK-patch"/>
              </a:rPr>
              <a:t>Para Clasificación:</a:t>
            </a:r>
            <a:endParaRPr lang="es-CO" sz="1400" b="0" i="0">
              <a:effectLst/>
              <a:latin typeface="DeepSeek-CJK-patch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 err="1">
                <a:effectLst/>
                <a:latin typeface="DeepSeek-CJK-patch"/>
              </a:rPr>
              <a:t>Accuracy</a:t>
            </a:r>
            <a:r>
              <a:rPr lang="es-CO" sz="1400" b="1" i="0">
                <a:effectLst/>
                <a:latin typeface="DeepSeek-CJK-patch"/>
              </a:rPr>
              <a:t> (Exactitud):</a:t>
            </a:r>
            <a:r>
              <a:rPr lang="es-CO" sz="1400" b="0" i="0">
                <a:effectLst/>
                <a:latin typeface="DeepSeek-CJK-patch"/>
              </a:rPr>
              <a:t> Porcentaje de predicciones correctas.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 err="1">
                <a:effectLst/>
                <a:latin typeface="DeepSeek-CJK-patch"/>
              </a:rPr>
              <a:t>Precision</a:t>
            </a:r>
            <a:r>
              <a:rPr lang="es-CO" sz="1400" b="1" i="0">
                <a:effectLst/>
                <a:latin typeface="DeepSeek-CJK-patch"/>
              </a:rPr>
              <a:t> (Precisión):</a:t>
            </a:r>
            <a:r>
              <a:rPr lang="es-CO" sz="1400" b="0" i="0">
                <a:effectLst/>
                <a:latin typeface="DeepSeek-CJK-patch"/>
              </a:rPr>
              <a:t> Proporción de verdaderos positivos sobre todos los positivos predichos.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 err="1">
                <a:effectLst/>
                <a:latin typeface="DeepSeek-CJK-patch"/>
              </a:rPr>
              <a:t>Recall</a:t>
            </a:r>
            <a:r>
              <a:rPr lang="es-CO" sz="1400" b="1" i="0">
                <a:effectLst/>
                <a:latin typeface="DeepSeek-CJK-patch"/>
              </a:rPr>
              <a:t> (Sensibilidad):</a:t>
            </a:r>
            <a:r>
              <a:rPr lang="es-CO" sz="1400" b="0" i="0">
                <a:effectLst/>
                <a:latin typeface="DeepSeek-CJK-patch"/>
              </a:rPr>
              <a:t> Proporción de verdaderos positivos detectados correctamente.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>
                <a:effectLst/>
                <a:latin typeface="DeepSeek-CJK-patch"/>
              </a:rPr>
              <a:t>F1-Score:</a:t>
            </a:r>
            <a:r>
              <a:rPr lang="es-CO" sz="1400" b="0" i="0">
                <a:effectLst/>
                <a:latin typeface="DeepSeek-CJK-patch"/>
              </a:rPr>
              <a:t> Media armónica entre </a:t>
            </a:r>
            <a:r>
              <a:rPr lang="es-CO" sz="1400" b="0" i="1" err="1">
                <a:effectLst/>
                <a:latin typeface="DeepSeek-CJK-patch"/>
              </a:rPr>
              <a:t>Precision</a:t>
            </a:r>
            <a:r>
              <a:rPr lang="es-CO" sz="1400" b="0" i="0">
                <a:effectLst/>
                <a:latin typeface="DeepSeek-CJK-patch"/>
              </a:rPr>
              <a:t> y </a:t>
            </a:r>
            <a:r>
              <a:rPr lang="es-CO" sz="1400" b="0" i="1" err="1">
                <a:effectLst/>
                <a:latin typeface="DeepSeek-CJK-patch"/>
              </a:rPr>
              <a:t>Recall</a:t>
            </a:r>
            <a:r>
              <a:rPr lang="es-CO" sz="1400" b="0" i="0">
                <a:effectLst/>
                <a:latin typeface="DeepSeek-CJK-patch"/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>
                <a:effectLst/>
                <a:latin typeface="DeepSeek-CJK-patch"/>
              </a:rPr>
              <a:t>AUC (Área Bajo la Curva ROC):</a:t>
            </a:r>
            <a:r>
              <a:rPr lang="es-CO" sz="1400" b="0" i="0">
                <a:effectLst/>
                <a:latin typeface="DeepSeek-CJK-patch"/>
              </a:rPr>
              <a:t> Evalúa el rendimiento en distintos umbrales.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400" b="1" i="0">
                <a:effectLst/>
                <a:latin typeface="DeepSeek-CJK-patch"/>
              </a:rPr>
              <a:t>Matriz de Confusión:</a:t>
            </a:r>
            <a:r>
              <a:rPr lang="es-CO" sz="1400" b="0" i="0">
                <a:effectLst/>
                <a:latin typeface="DeepSeek-CJK-patch"/>
              </a:rPr>
              <a:t> Muestra TP, TN, FP, FN.</a:t>
            </a:r>
          </a:p>
          <a:p>
            <a:pPr>
              <a:lnSpc>
                <a:spcPct val="110000"/>
              </a:lnSpc>
            </a:pP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212679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EA80C5-3394-45DB-B1CD-616F69092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07" y="315090"/>
            <a:ext cx="7666469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A03CEE-F00C-4CBF-B93D-B3904638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307"/>
            <a:ext cx="11863707" cy="34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9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6619BE-4099-43DF-9266-20FDCD4F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34" y="320188"/>
            <a:ext cx="10388890" cy="51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7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E2C6626-547F-43C2-A753-CC7037F17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97" y="521208"/>
            <a:ext cx="11037733" cy="45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C9168C-C2A5-4C13-8BCD-1D4F73A3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67" y="452203"/>
            <a:ext cx="10126549" cy="48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370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d92bed-0770-4ede-ae72-defa07df153c" xsi:nil="true"/>
    <lcf76f155ced4ddcb4097134ff3c332f xmlns="42e1c4e7-482f-406d-b816-1a7972df82b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558FB893AB9D4191B6C06D353D71B0" ma:contentTypeVersion="15" ma:contentTypeDescription="Crear nuevo documento." ma:contentTypeScope="" ma:versionID="8a6bea4aa5928b8a1d7ee7f86cfda1a8">
  <xsd:schema xmlns:xsd="http://www.w3.org/2001/XMLSchema" xmlns:xs="http://www.w3.org/2001/XMLSchema" xmlns:p="http://schemas.microsoft.com/office/2006/metadata/properties" xmlns:ns2="b3d92bed-0770-4ede-ae72-defa07df153c" xmlns:ns3="42e1c4e7-482f-406d-b816-1a7972df82b2" targetNamespace="http://schemas.microsoft.com/office/2006/metadata/properties" ma:root="true" ma:fieldsID="39b1a012b2083fed5419de5e11070796" ns2:_="" ns3:_="">
    <xsd:import namespace="b3d92bed-0770-4ede-ae72-defa07df153c"/>
    <xsd:import namespace="42e1c4e7-482f-406d-b816-1a7972df82b2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92bed-0770-4ede-ae72-defa07df153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5" nillable="true" ma:displayName="Taxonomy Catch All Column" ma:hidden="true" ma:list="{60048ed5-fd60-4dc6-9132-e8690053497a}" ma:internalName="TaxCatchAll" ma:showField="CatchAllData" ma:web="b3d92bed-0770-4ede-ae72-defa07df15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1c4e7-482f-406d-b816-1a7972df8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184dd2c1-0804-426c-9522-9455f2808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B5DAC3-9BD0-47D2-BE7E-78DCBF94F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AED09-3F2B-4047-B548-57500EDD13F5}">
  <ds:schemaRefs>
    <ds:schemaRef ds:uri="http://schemas.microsoft.com/sharepoint/v3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a1b5d954-6403-489a-b172-d22f9888d3fa"/>
    <ds:schemaRef ds:uri="http://purl.org/dc/terms/"/>
    <ds:schemaRef ds:uri="http://purl.org/dc/elements/1.1/"/>
    <ds:schemaRef ds:uri="http://schemas.microsoft.com/office/infopath/2007/PartnerControls"/>
    <ds:schemaRef ds:uri="9bb392d2-d36f-412a-abfe-8338e00771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4CC5D6-2CE9-48EA-AB1A-5A2D37319BCC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</TotalTime>
  <Words>2379</Words>
  <Application>Microsoft Macintosh PowerPoint</Application>
  <PresentationFormat>Panorámica</PresentationFormat>
  <Paragraphs>256</Paragraphs>
  <Slides>45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Arial</vt:lpstr>
      <vt:lpstr>Calibri</vt:lpstr>
      <vt:lpstr>DeepSeek-CJK-patch</vt:lpstr>
      <vt:lpstr>Graphik Meetup</vt:lpstr>
      <vt:lpstr>KaTeX_Main</vt:lpstr>
      <vt:lpstr>KaTeX_Math</vt:lpstr>
      <vt:lpstr>Times New Roman</vt:lpstr>
      <vt:lpstr>Tw Cen MT</vt:lpstr>
      <vt:lpstr>Verdana</vt:lpstr>
      <vt:lpstr>Gota</vt:lpstr>
      <vt:lpstr>Taller Analítica de datos con software libre: Introducción al aprendizaje supervisado y a la minería de texto con Orange Datamining</vt:lpstr>
      <vt:lpstr>Agenda</vt:lpstr>
      <vt:lpstr>Disclaimer</vt:lpstr>
      <vt:lpstr>Para recordar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IA fuerte</vt:lpstr>
      <vt:lpstr>IA Débil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Regresión Ridge/Lasso (Regularización):Parámetros compartidos  </vt:lpstr>
      <vt:lpstr>Recomendaciones para Programar los Parámetros de Regularización (Ridge/Lasso) </vt:lpstr>
      <vt:lpstr>Parámetros de Entrenamiento para Regresiones en Orange </vt:lpstr>
      <vt:lpstr>Opciones del Widget "Preproceso" en Orange </vt:lpstr>
      <vt:lpstr>1. Continuization (Continuización) </vt:lpstr>
      <vt:lpstr>2. Imputation (Imputación de Valores Faltantes) </vt:lpstr>
      <vt:lpstr>3. Normalization (Normalización) </vt:lpstr>
      <vt:lpstr>4. Discretization (Discretización </vt:lpstr>
      <vt:lpstr>5. Feature Construction (Construcción de Características) </vt:lpstr>
      <vt:lpstr>6. Feature Selection (Selección de Características) </vt:lpstr>
      <vt:lpstr>7. Remove Columns (Eliminar Columnas) </vt:lpstr>
      <vt:lpstr>8. Randomization (Aleatorización) </vt:lpstr>
      <vt:lpstr>9. Output (Salida) </vt:lpstr>
      <vt:lpstr>10.Remove Sparse Features (Eliminar Características Dispersas) </vt:lpstr>
      <vt:lpstr>11.Principal Component Analysis (PCA) </vt:lpstr>
      <vt:lpstr>12. Matriz de Descomposición en Preprocesamiento </vt:lpstr>
      <vt:lpstr>13.elección Aleatoria de Características (Random Feature Selection)  </vt:lpstr>
      <vt:lpstr>Métricas de Evaluación (Scoring)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Descripción y predicción de fenómenos económicos y sociales, mediante Philcarto y Phildigit</dc:title>
  <dc:creator>Jenny Paola Lis Gutierrez</dc:creator>
  <cp:lastModifiedBy>Linda Carolina Henao Rodriguez</cp:lastModifiedBy>
  <cp:revision>2</cp:revision>
  <dcterms:created xsi:type="dcterms:W3CDTF">2020-04-16T13:38:17Z</dcterms:created>
  <dcterms:modified xsi:type="dcterms:W3CDTF">2025-05-23T22:37:26Z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0x01010002558FB893AB9D4191B6C06D353D71B0</vt:lpwstr>
  </property>
</Properties>
</file>