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4"/>
  </p:handoutMasterIdLst>
  <p:sldIdLst>
    <p:sldId id="256" r:id="rId5"/>
    <p:sldId id="261" r:id="rId6"/>
    <p:sldId id="262" r:id="rId7"/>
    <p:sldId id="266" r:id="rId8"/>
    <p:sldId id="264" r:id="rId9"/>
    <p:sldId id="265" r:id="rId10"/>
    <p:sldId id="269" r:id="rId11"/>
    <p:sldId id="267" r:id="rId12"/>
    <p:sldId id="270" r:id="rId13"/>
    <p:sldId id="271" r:id="rId14"/>
    <p:sldId id="272" r:id="rId15"/>
    <p:sldId id="274" r:id="rId16"/>
    <p:sldId id="276" r:id="rId17"/>
    <p:sldId id="275" r:id="rId18"/>
    <p:sldId id="273" r:id="rId19"/>
    <p:sldId id="277" r:id="rId20"/>
    <p:sldId id="278" r:id="rId21"/>
    <p:sldId id="279" r:id="rId22"/>
    <p:sldId id="280" r:id="rId23"/>
    <p:sldId id="281" r:id="rId24"/>
    <p:sldId id="282" r:id="rId25"/>
    <p:sldId id="283" r:id="rId26"/>
    <p:sldId id="284" r:id="rId27"/>
    <p:sldId id="286" r:id="rId28"/>
    <p:sldId id="285" r:id="rId29"/>
    <p:sldId id="287" r:id="rId30"/>
    <p:sldId id="289" r:id="rId31"/>
    <p:sldId id="288" r:id="rId32"/>
    <p:sldId id="263"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0CB0A-5E8F-49A8-BF6B-A996C5454559}" v="59" dt="2025-06-18T22:21:10.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61" d="100"/>
          <a:sy n="61" d="100"/>
        </p:scale>
        <p:origin x="14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Rocio Choconta Rodriguez" userId="6ae03421-465a-4c2e-bd65-9741a946b3e9" providerId="ADAL" clId="{3970CB0A-5E8F-49A8-BF6B-A996C5454559}"/>
    <pc:docChg chg="undo custSel addSld delSld modSld sldOrd">
      <pc:chgData name="Diana Rocio Choconta Rodriguez" userId="6ae03421-465a-4c2e-bd65-9741a946b3e9" providerId="ADAL" clId="{3970CB0A-5E8F-49A8-BF6B-A996C5454559}" dt="2025-06-23T15:10:57.519" v="470" actId="47"/>
      <pc:docMkLst>
        <pc:docMk/>
      </pc:docMkLst>
      <pc:sldChg chg="modSp mod ord">
        <pc:chgData name="Diana Rocio Choconta Rodriguez" userId="6ae03421-465a-4c2e-bd65-9741a946b3e9" providerId="ADAL" clId="{3970CB0A-5E8F-49A8-BF6B-A996C5454559}" dt="2025-06-18T22:42:28.885" v="469"/>
        <pc:sldMkLst>
          <pc:docMk/>
          <pc:sldMk cId="908210628" sldId="261"/>
        </pc:sldMkLst>
        <pc:picChg chg="mod">
          <ac:chgData name="Diana Rocio Choconta Rodriguez" userId="6ae03421-465a-4c2e-bd65-9741a946b3e9" providerId="ADAL" clId="{3970CB0A-5E8F-49A8-BF6B-A996C5454559}" dt="2025-06-13T16:17:22.426" v="347" actId="1035"/>
          <ac:picMkLst>
            <pc:docMk/>
            <pc:sldMk cId="908210628" sldId="261"/>
            <ac:picMk id="5" creationId="{81F7F0F9-BCE2-A664-9B3B-99DEEF966E40}"/>
          </ac:picMkLst>
        </pc:picChg>
      </pc:sldChg>
      <pc:sldChg chg="addSp modSp mod">
        <pc:chgData name="Diana Rocio Choconta Rodriguez" userId="6ae03421-465a-4c2e-bd65-9741a946b3e9" providerId="ADAL" clId="{3970CB0A-5E8F-49A8-BF6B-A996C5454559}" dt="2025-06-12T19:08:12.934" v="67" actId="1037"/>
        <pc:sldMkLst>
          <pc:docMk/>
          <pc:sldMk cId="1653416012" sldId="262"/>
        </pc:sldMkLst>
        <pc:spChg chg="add mod">
          <ac:chgData name="Diana Rocio Choconta Rodriguez" userId="6ae03421-465a-4c2e-bd65-9741a946b3e9" providerId="ADAL" clId="{3970CB0A-5E8F-49A8-BF6B-A996C5454559}" dt="2025-06-12T19:06:44.583" v="24"/>
          <ac:spMkLst>
            <pc:docMk/>
            <pc:sldMk cId="1653416012" sldId="262"/>
            <ac:spMk id="2" creationId="{F8833497-4BB0-B46C-4BD2-67FB25A8315B}"/>
          </ac:spMkLst>
        </pc:spChg>
        <pc:spChg chg="add mod">
          <ac:chgData name="Diana Rocio Choconta Rodriguez" userId="6ae03421-465a-4c2e-bd65-9741a946b3e9" providerId="ADAL" clId="{3970CB0A-5E8F-49A8-BF6B-A996C5454559}" dt="2025-06-12T19:07:14.087" v="47"/>
          <ac:spMkLst>
            <pc:docMk/>
            <pc:sldMk cId="1653416012" sldId="262"/>
            <ac:spMk id="3" creationId="{E3412F40-E32C-A937-B631-02D9DA7242BC}"/>
          </ac:spMkLst>
        </pc:spChg>
        <pc:spChg chg="mod">
          <ac:chgData name="Diana Rocio Choconta Rodriguez" userId="6ae03421-465a-4c2e-bd65-9741a946b3e9" providerId="ADAL" clId="{3970CB0A-5E8F-49A8-BF6B-A996C5454559}" dt="2025-06-12T19:08:12.934" v="67" actId="1037"/>
          <ac:spMkLst>
            <pc:docMk/>
            <pc:sldMk cId="1653416012" sldId="262"/>
            <ac:spMk id="4" creationId="{14753B21-FED3-B71D-11C4-18CEF64CA67C}"/>
          </ac:spMkLst>
        </pc:spChg>
        <pc:spChg chg="add mod">
          <ac:chgData name="Diana Rocio Choconta Rodriguez" userId="6ae03421-465a-4c2e-bd65-9741a946b3e9" providerId="ADAL" clId="{3970CB0A-5E8F-49A8-BF6B-A996C5454559}" dt="2025-06-12T19:07:25.377" v="48"/>
          <ac:spMkLst>
            <pc:docMk/>
            <pc:sldMk cId="1653416012" sldId="262"/>
            <ac:spMk id="5" creationId="{5FDF737F-B4B5-B819-B5A9-5D0D26F23DFD}"/>
          </ac:spMkLst>
        </pc:spChg>
        <pc:cxnChg chg="add mod">
          <ac:chgData name="Diana Rocio Choconta Rodriguez" userId="6ae03421-465a-4c2e-bd65-9741a946b3e9" providerId="ADAL" clId="{3970CB0A-5E8F-49A8-BF6B-A996C5454559}" dt="2025-06-12T19:07:33.540" v="49"/>
          <ac:cxnSpMkLst>
            <pc:docMk/>
            <pc:sldMk cId="1653416012" sldId="262"/>
            <ac:cxnSpMk id="6" creationId="{044072B0-71FC-C710-2D8C-9A9210179710}"/>
          </ac:cxnSpMkLst>
        </pc:cxnChg>
      </pc:sldChg>
      <pc:sldChg chg="addSp modSp mod">
        <pc:chgData name="Diana Rocio Choconta Rodriguez" userId="6ae03421-465a-4c2e-bd65-9741a946b3e9" providerId="ADAL" clId="{3970CB0A-5E8F-49A8-BF6B-A996C5454559}" dt="2025-06-12T19:14:58.318" v="129"/>
        <pc:sldMkLst>
          <pc:docMk/>
          <pc:sldMk cId="1321747475" sldId="264"/>
        </pc:sldMkLst>
        <pc:spChg chg="add mod">
          <ac:chgData name="Diana Rocio Choconta Rodriguez" userId="6ae03421-465a-4c2e-bd65-9741a946b3e9" providerId="ADAL" clId="{3970CB0A-5E8F-49A8-BF6B-A996C5454559}" dt="2025-06-12T19:14:58.318" v="129"/>
          <ac:spMkLst>
            <pc:docMk/>
            <pc:sldMk cId="1321747475" sldId="264"/>
            <ac:spMk id="2" creationId="{3942FAAD-55D2-D376-ED71-DB2588EAC85E}"/>
          </ac:spMkLst>
        </pc:spChg>
        <pc:spChg chg="mod">
          <ac:chgData name="Diana Rocio Choconta Rodriguez" userId="6ae03421-465a-4c2e-bd65-9741a946b3e9" providerId="ADAL" clId="{3970CB0A-5E8F-49A8-BF6B-A996C5454559}" dt="2025-06-12T19:09:01.990" v="128" actId="1035"/>
          <ac:spMkLst>
            <pc:docMk/>
            <pc:sldMk cId="1321747475" sldId="264"/>
            <ac:spMk id="4" creationId="{74AD0691-3851-FB17-D5F3-64022427BB86}"/>
          </ac:spMkLst>
        </pc:spChg>
        <pc:graphicFrameChg chg="add mod">
          <ac:chgData name="Diana Rocio Choconta Rodriguez" userId="6ae03421-465a-4c2e-bd65-9741a946b3e9" providerId="ADAL" clId="{3970CB0A-5E8F-49A8-BF6B-A996C5454559}" dt="2025-06-12T19:14:58.318" v="129"/>
          <ac:graphicFrameMkLst>
            <pc:docMk/>
            <pc:sldMk cId="1321747475" sldId="264"/>
            <ac:graphicFrameMk id="3" creationId="{168281AA-BBC3-579D-FE90-3F0B807307E1}"/>
          </ac:graphicFrameMkLst>
        </pc:graphicFrameChg>
      </pc:sldChg>
      <pc:sldChg chg="addSp modSp mod">
        <pc:chgData name="Diana Rocio Choconta Rodriguez" userId="6ae03421-465a-4c2e-bd65-9741a946b3e9" providerId="ADAL" clId="{3970CB0A-5E8F-49A8-BF6B-A996C5454559}" dt="2025-06-12T19:18:23.006" v="181"/>
        <pc:sldMkLst>
          <pc:docMk/>
          <pc:sldMk cId="37121931" sldId="265"/>
        </pc:sldMkLst>
        <pc:spChg chg="mod">
          <ac:chgData name="Diana Rocio Choconta Rodriguez" userId="6ae03421-465a-4c2e-bd65-9741a946b3e9" providerId="ADAL" clId="{3970CB0A-5E8F-49A8-BF6B-A996C5454559}" dt="2025-06-12T19:18:07.997" v="180" actId="1037"/>
          <ac:spMkLst>
            <pc:docMk/>
            <pc:sldMk cId="37121931" sldId="265"/>
            <ac:spMk id="4" creationId="{F5BEF144-0E71-9783-6086-BF440AF15DFB}"/>
          </ac:spMkLst>
        </pc:spChg>
        <pc:spChg chg="add mod">
          <ac:chgData name="Diana Rocio Choconta Rodriguez" userId="6ae03421-465a-4c2e-bd65-9741a946b3e9" providerId="ADAL" clId="{3970CB0A-5E8F-49A8-BF6B-A996C5454559}" dt="2025-06-12T19:17:13.899" v="132"/>
          <ac:spMkLst>
            <pc:docMk/>
            <pc:sldMk cId="37121931" sldId="265"/>
            <ac:spMk id="20" creationId="{092B7F8E-2287-E3DD-3106-9F02E165503C}"/>
          </ac:spMkLst>
        </pc:spChg>
        <pc:spChg chg="add mod">
          <ac:chgData name="Diana Rocio Choconta Rodriguez" userId="6ae03421-465a-4c2e-bd65-9741a946b3e9" providerId="ADAL" clId="{3970CB0A-5E8F-49A8-BF6B-A996C5454559}" dt="2025-06-12T19:17:13.899" v="132"/>
          <ac:spMkLst>
            <pc:docMk/>
            <pc:sldMk cId="37121931" sldId="265"/>
            <ac:spMk id="21" creationId="{F347682A-5074-7819-18E9-EBFC947B52F3}"/>
          </ac:spMkLst>
        </pc:spChg>
        <pc:spChg chg="mod">
          <ac:chgData name="Diana Rocio Choconta Rodriguez" userId="6ae03421-465a-4c2e-bd65-9741a946b3e9" providerId="ADAL" clId="{3970CB0A-5E8F-49A8-BF6B-A996C5454559}" dt="2025-06-12T19:17:13.899" v="132"/>
          <ac:spMkLst>
            <pc:docMk/>
            <pc:sldMk cId="37121931" sldId="265"/>
            <ac:spMk id="25" creationId="{15AE6624-03BB-2885-EDD0-6730C46393B5}"/>
          </ac:spMkLst>
        </pc:spChg>
        <pc:spChg chg="add mod">
          <ac:chgData name="Diana Rocio Choconta Rodriguez" userId="6ae03421-465a-4c2e-bd65-9741a946b3e9" providerId="ADAL" clId="{3970CB0A-5E8F-49A8-BF6B-A996C5454559}" dt="2025-06-12T19:17:13.899" v="132"/>
          <ac:spMkLst>
            <pc:docMk/>
            <pc:sldMk cId="37121931" sldId="265"/>
            <ac:spMk id="30" creationId="{6906A7D0-145F-E29F-BB1E-6E85BB377FA9}"/>
          </ac:spMkLst>
        </pc:spChg>
        <pc:spChg chg="add mod">
          <ac:chgData name="Diana Rocio Choconta Rodriguez" userId="6ae03421-465a-4c2e-bd65-9741a946b3e9" providerId="ADAL" clId="{3970CB0A-5E8F-49A8-BF6B-A996C5454559}" dt="2025-06-12T19:17:13.899" v="132"/>
          <ac:spMkLst>
            <pc:docMk/>
            <pc:sldMk cId="37121931" sldId="265"/>
            <ac:spMk id="31" creationId="{808C128C-B534-0D5D-091F-F895B265F789}"/>
          </ac:spMkLst>
        </pc:spChg>
        <pc:spChg chg="add mod">
          <ac:chgData name="Diana Rocio Choconta Rodriguez" userId="6ae03421-465a-4c2e-bd65-9741a946b3e9" providerId="ADAL" clId="{3970CB0A-5E8F-49A8-BF6B-A996C5454559}" dt="2025-06-12T19:17:13.899" v="132"/>
          <ac:spMkLst>
            <pc:docMk/>
            <pc:sldMk cId="37121931" sldId="265"/>
            <ac:spMk id="32" creationId="{3C747E83-B297-FE71-3C98-C02E4A94C968}"/>
          </ac:spMkLst>
        </pc:spChg>
        <pc:spChg chg="add mod">
          <ac:chgData name="Diana Rocio Choconta Rodriguez" userId="6ae03421-465a-4c2e-bd65-9741a946b3e9" providerId="ADAL" clId="{3970CB0A-5E8F-49A8-BF6B-A996C5454559}" dt="2025-06-12T19:17:13.899" v="132"/>
          <ac:spMkLst>
            <pc:docMk/>
            <pc:sldMk cId="37121931" sldId="265"/>
            <ac:spMk id="33" creationId="{B3026F8A-D4C2-7226-724E-A757340E1C1D}"/>
          </ac:spMkLst>
        </pc:spChg>
        <pc:spChg chg="add mod">
          <ac:chgData name="Diana Rocio Choconta Rodriguez" userId="6ae03421-465a-4c2e-bd65-9741a946b3e9" providerId="ADAL" clId="{3970CB0A-5E8F-49A8-BF6B-A996C5454559}" dt="2025-06-12T19:17:13.899" v="132"/>
          <ac:spMkLst>
            <pc:docMk/>
            <pc:sldMk cId="37121931" sldId="265"/>
            <ac:spMk id="34" creationId="{12120461-8805-DE55-683A-0B85293179CC}"/>
          </ac:spMkLst>
        </pc:spChg>
        <pc:spChg chg="add mod">
          <ac:chgData name="Diana Rocio Choconta Rodriguez" userId="6ae03421-465a-4c2e-bd65-9741a946b3e9" providerId="ADAL" clId="{3970CB0A-5E8F-49A8-BF6B-A996C5454559}" dt="2025-06-12T19:17:13.899" v="132"/>
          <ac:spMkLst>
            <pc:docMk/>
            <pc:sldMk cId="37121931" sldId="265"/>
            <ac:spMk id="35" creationId="{13B3C4A6-6436-1BC7-61F9-C7C45A3040DA}"/>
          </ac:spMkLst>
        </pc:spChg>
        <pc:spChg chg="add mod">
          <ac:chgData name="Diana Rocio Choconta Rodriguez" userId="6ae03421-465a-4c2e-bd65-9741a946b3e9" providerId="ADAL" clId="{3970CB0A-5E8F-49A8-BF6B-A996C5454559}" dt="2025-06-12T19:17:13.899" v="132"/>
          <ac:spMkLst>
            <pc:docMk/>
            <pc:sldMk cId="37121931" sldId="265"/>
            <ac:spMk id="36" creationId="{936F363D-25E8-925E-D8C2-5E6D703EF629}"/>
          </ac:spMkLst>
        </pc:spChg>
        <pc:spChg chg="add mod">
          <ac:chgData name="Diana Rocio Choconta Rodriguez" userId="6ae03421-465a-4c2e-bd65-9741a946b3e9" providerId="ADAL" clId="{3970CB0A-5E8F-49A8-BF6B-A996C5454559}" dt="2025-06-12T19:18:23.006" v="181"/>
          <ac:spMkLst>
            <pc:docMk/>
            <pc:sldMk cId="37121931" sldId="265"/>
            <ac:spMk id="39" creationId="{B5A522BE-4568-BDF4-02C6-C0046D82F35F}"/>
          </ac:spMkLst>
        </pc:spChg>
        <pc:picChg chg="add mod">
          <ac:chgData name="Diana Rocio Choconta Rodriguez" userId="6ae03421-465a-4c2e-bd65-9741a946b3e9" providerId="ADAL" clId="{3970CB0A-5E8F-49A8-BF6B-A996C5454559}" dt="2025-06-12T19:17:24.145" v="133"/>
          <ac:picMkLst>
            <pc:docMk/>
            <pc:sldMk cId="37121931" sldId="265"/>
            <ac:picMk id="37" creationId="{216A15E7-EB2E-7D7C-71C5-304CB8F619E3}"/>
          </ac:picMkLst>
        </pc:picChg>
        <pc:picChg chg="add mod">
          <ac:chgData name="Diana Rocio Choconta Rodriguez" userId="6ae03421-465a-4c2e-bd65-9741a946b3e9" providerId="ADAL" clId="{3970CB0A-5E8F-49A8-BF6B-A996C5454559}" dt="2025-06-12T19:17:36.292" v="134"/>
          <ac:picMkLst>
            <pc:docMk/>
            <pc:sldMk cId="37121931" sldId="265"/>
            <ac:picMk id="38" creationId="{B66AB4B9-A01E-99AA-2CE1-CE1F145766CE}"/>
          </ac:picMkLst>
        </pc:picChg>
      </pc:sldChg>
      <pc:sldChg chg="addSp modSp new mod">
        <pc:chgData name="Diana Rocio Choconta Rodriguez" userId="6ae03421-465a-4c2e-bd65-9741a946b3e9" providerId="ADAL" clId="{3970CB0A-5E8F-49A8-BF6B-A996C5454559}" dt="2025-06-12T19:20:56.938" v="211"/>
        <pc:sldMkLst>
          <pc:docMk/>
          <pc:sldMk cId="597178148" sldId="266"/>
        </pc:sldMkLst>
        <pc:spChg chg="mod">
          <ac:chgData name="Diana Rocio Choconta Rodriguez" userId="6ae03421-465a-4c2e-bd65-9741a946b3e9" providerId="ADAL" clId="{3970CB0A-5E8F-49A8-BF6B-A996C5454559}" dt="2025-06-12T19:20:31.309" v="210" actId="1036"/>
          <ac:spMkLst>
            <pc:docMk/>
            <pc:sldMk cId="597178148" sldId="266"/>
            <ac:spMk id="2" creationId="{DB7CA932-CCA6-1B88-1D7C-F9E524A013FB}"/>
          </ac:spMkLst>
        </pc:spChg>
        <pc:spChg chg="add mod">
          <ac:chgData name="Diana Rocio Choconta Rodriguez" userId="6ae03421-465a-4c2e-bd65-9741a946b3e9" providerId="ADAL" clId="{3970CB0A-5E8F-49A8-BF6B-A996C5454559}" dt="2025-06-12T19:20:56.938" v="211"/>
          <ac:spMkLst>
            <pc:docMk/>
            <pc:sldMk cId="597178148" sldId="266"/>
            <ac:spMk id="3" creationId="{E063BAF3-EB22-179E-2B98-2AA7E7A61B0F}"/>
          </ac:spMkLst>
        </pc:spChg>
        <pc:spChg chg="add mod">
          <ac:chgData name="Diana Rocio Choconta Rodriguez" userId="6ae03421-465a-4c2e-bd65-9741a946b3e9" providerId="ADAL" clId="{3970CB0A-5E8F-49A8-BF6B-A996C5454559}" dt="2025-06-12T19:20:56.938" v="211"/>
          <ac:spMkLst>
            <pc:docMk/>
            <pc:sldMk cId="597178148" sldId="266"/>
            <ac:spMk id="4" creationId="{662BB0F8-49F8-0AF3-8A31-06AC24B6011B}"/>
          </ac:spMkLst>
        </pc:spChg>
        <pc:spChg chg="add mod">
          <ac:chgData name="Diana Rocio Choconta Rodriguez" userId="6ae03421-465a-4c2e-bd65-9741a946b3e9" providerId="ADAL" clId="{3970CB0A-5E8F-49A8-BF6B-A996C5454559}" dt="2025-06-12T19:20:56.938" v="211"/>
          <ac:spMkLst>
            <pc:docMk/>
            <pc:sldMk cId="597178148" sldId="266"/>
            <ac:spMk id="5" creationId="{1178BD9F-4F6A-436E-C3B0-C4235C60C011}"/>
          </ac:spMkLst>
        </pc:spChg>
        <pc:spChg chg="add mod">
          <ac:chgData name="Diana Rocio Choconta Rodriguez" userId="6ae03421-465a-4c2e-bd65-9741a946b3e9" providerId="ADAL" clId="{3970CB0A-5E8F-49A8-BF6B-A996C5454559}" dt="2025-06-12T19:20:56.938" v="211"/>
          <ac:spMkLst>
            <pc:docMk/>
            <pc:sldMk cId="597178148" sldId="266"/>
            <ac:spMk id="6" creationId="{D8A31B6C-5A33-67BA-F57E-E2BDC48D0CDD}"/>
          </ac:spMkLst>
        </pc:spChg>
        <pc:spChg chg="add mod">
          <ac:chgData name="Diana Rocio Choconta Rodriguez" userId="6ae03421-465a-4c2e-bd65-9741a946b3e9" providerId="ADAL" clId="{3970CB0A-5E8F-49A8-BF6B-A996C5454559}" dt="2025-06-12T19:20:56.938" v="211"/>
          <ac:spMkLst>
            <pc:docMk/>
            <pc:sldMk cId="597178148" sldId="266"/>
            <ac:spMk id="7" creationId="{59A0EA4D-14A1-4DA2-5ABD-17F99141C474}"/>
          </ac:spMkLst>
        </pc:spChg>
        <pc:spChg chg="add mod">
          <ac:chgData name="Diana Rocio Choconta Rodriguez" userId="6ae03421-465a-4c2e-bd65-9741a946b3e9" providerId="ADAL" clId="{3970CB0A-5E8F-49A8-BF6B-A996C5454559}" dt="2025-06-12T19:20:56.938" v="211"/>
          <ac:spMkLst>
            <pc:docMk/>
            <pc:sldMk cId="597178148" sldId="266"/>
            <ac:spMk id="8" creationId="{BF663766-D866-B84D-9E1D-4A6E18DFE3B0}"/>
          </ac:spMkLst>
        </pc:spChg>
        <pc:spChg chg="add mod">
          <ac:chgData name="Diana Rocio Choconta Rodriguez" userId="6ae03421-465a-4c2e-bd65-9741a946b3e9" providerId="ADAL" clId="{3970CB0A-5E8F-49A8-BF6B-A996C5454559}" dt="2025-06-12T19:20:56.938" v="211"/>
          <ac:spMkLst>
            <pc:docMk/>
            <pc:sldMk cId="597178148" sldId="266"/>
            <ac:spMk id="10" creationId="{2108EFD1-FBCB-C7F5-D5C4-406333C20D94}"/>
          </ac:spMkLst>
        </pc:spChg>
        <pc:spChg chg="add mod">
          <ac:chgData name="Diana Rocio Choconta Rodriguez" userId="6ae03421-465a-4c2e-bd65-9741a946b3e9" providerId="ADAL" clId="{3970CB0A-5E8F-49A8-BF6B-A996C5454559}" dt="2025-06-12T19:20:56.938" v="211"/>
          <ac:spMkLst>
            <pc:docMk/>
            <pc:sldMk cId="597178148" sldId="266"/>
            <ac:spMk id="11" creationId="{3433E531-7D22-9AE8-6D5C-5CBA88EDD6CF}"/>
          </ac:spMkLst>
        </pc:spChg>
        <pc:spChg chg="add mod">
          <ac:chgData name="Diana Rocio Choconta Rodriguez" userId="6ae03421-465a-4c2e-bd65-9741a946b3e9" providerId="ADAL" clId="{3970CB0A-5E8F-49A8-BF6B-A996C5454559}" dt="2025-06-12T19:20:56.938" v="211"/>
          <ac:spMkLst>
            <pc:docMk/>
            <pc:sldMk cId="597178148" sldId="266"/>
            <ac:spMk id="12" creationId="{5E4B9F17-646D-66DE-5A69-9CE9D3D3FCE2}"/>
          </ac:spMkLst>
        </pc:spChg>
        <pc:cxnChg chg="add mod">
          <ac:chgData name="Diana Rocio Choconta Rodriguez" userId="6ae03421-465a-4c2e-bd65-9741a946b3e9" providerId="ADAL" clId="{3970CB0A-5E8F-49A8-BF6B-A996C5454559}" dt="2025-06-12T19:20:56.938" v="211"/>
          <ac:cxnSpMkLst>
            <pc:docMk/>
            <pc:sldMk cId="597178148" sldId="266"/>
            <ac:cxnSpMk id="9" creationId="{8B19C624-61CC-01C7-B620-DFB100C439D4}"/>
          </ac:cxnSpMkLst>
        </pc:cxnChg>
      </pc:sldChg>
      <pc:sldChg chg="addSp delSp modSp new mod ord">
        <pc:chgData name="Diana Rocio Choconta Rodriguez" userId="6ae03421-465a-4c2e-bd65-9741a946b3e9" providerId="ADAL" clId="{3970CB0A-5E8F-49A8-BF6B-A996C5454559}" dt="2025-06-13T15:59:23.049" v="227"/>
        <pc:sldMkLst>
          <pc:docMk/>
          <pc:sldMk cId="3086603815" sldId="267"/>
        </pc:sldMkLst>
        <pc:spChg chg="add mod">
          <ac:chgData name="Diana Rocio Choconta Rodriguez" userId="6ae03421-465a-4c2e-bd65-9741a946b3e9" providerId="ADAL" clId="{3970CB0A-5E8F-49A8-BF6B-A996C5454559}" dt="2025-06-13T15:58:22.615" v="225"/>
          <ac:spMkLst>
            <pc:docMk/>
            <pc:sldMk cId="3086603815" sldId="267"/>
            <ac:spMk id="3" creationId="{3D2694D4-5280-18DD-F212-76BA44912841}"/>
          </ac:spMkLst>
        </pc:spChg>
        <pc:spChg chg="mod">
          <ac:chgData name="Diana Rocio Choconta Rodriguez" userId="6ae03421-465a-4c2e-bd65-9741a946b3e9" providerId="ADAL" clId="{3970CB0A-5E8F-49A8-BF6B-A996C5454559}" dt="2025-06-13T15:59:03.005" v="226"/>
          <ac:spMkLst>
            <pc:docMk/>
            <pc:sldMk cId="3086603815" sldId="267"/>
            <ac:spMk id="5" creationId="{388D8290-9E9C-D75E-BEE6-EA946B8892F6}"/>
          </ac:spMkLst>
        </pc:spChg>
        <pc:spChg chg="mod">
          <ac:chgData name="Diana Rocio Choconta Rodriguez" userId="6ae03421-465a-4c2e-bd65-9741a946b3e9" providerId="ADAL" clId="{3970CB0A-5E8F-49A8-BF6B-A996C5454559}" dt="2025-06-13T15:59:03.005" v="226"/>
          <ac:spMkLst>
            <pc:docMk/>
            <pc:sldMk cId="3086603815" sldId="267"/>
            <ac:spMk id="6" creationId="{473C05B3-540A-FF11-2325-DC24CF9A11DC}"/>
          </ac:spMkLst>
        </pc:spChg>
        <pc:spChg chg="add mod">
          <ac:chgData name="Diana Rocio Choconta Rodriguez" userId="6ae03421-465a-4c2e-bd65-9741a946b3e9" providerId="ADAL" clId="{3970CB0A-5E8F-49A8-BF6B-A996C5454559}" dt="2025-06-13T15:59:03.005" v="226"/>
          <ac:spMkLst>
            <pc:docMk/>
            <pc:sldMk cId="3086603815" sldId="267"/>
            <ac:spMk id="7" creationId="{0B4F6842-1FD1-E802-5E14-4183CD8F536E}"/>
          </ac:spMkLst>
        </pc:spChg>
        <pc:spChg chg="add mod">
          <ac:chgData name="Diana Rocio Choconta Rodriguez" userId="6ae03421-465a-4c2e-bd65-9741a946b3e9" providerId="ADAL" clId="{3970CB0A-5E8F-49A8-BF6B-A996C5454559}" dt="2025-06-13T15:59:03.005" v="226"/>
          <ac:spMkLst>
            <pc:docMk/>
            <pc:sldMk cId="3086603815" sldId="267"/>
            <ac:spMk id="8" creationId="{1B9F4857-4AA2-A286-3ADE-9C8C28D41FB0}"/>
          </ac:spMkLst>
        </pc:spChg>
        <pc:spChg chg="add mod">
          <ac:chgData name="Diana Rocio Choconta Rodriguez" userId="6ae03421-465a-4c2e-bd65-9741a946b3e9" providerId="ADAL" clId="{3970CB0A-5E8F-49A8-BF6B-A996C5454559}" dt="2025-06-13T15:59:03.005" v="226"/>
          <ac:spMkLst>
            <pc:docMk/>
            <pc:sldMk cId="3086603815" sldId="267"/>
            <ac:spMk id="9" creationId="{1165F599-19F0-B19A-484C-1DEF2F76853B}"/>
          </ac:spMkLst>
        </pc:spChg>
        <pc:spChg chg="add mod">
          <ac:chgData name="Diana Rocio Choconta Rodriguez" userId="6ae03421-465a-4c2e-bd65-9741a946b3e9" providerId="ADAL" clId="{3970CB0A-5E8F-49A8-BF6B-A996C5454559}" dt="2025-06-13T15:59:03.005" v="226"/>
          <ac:spMkLst>
            <pc:docMk/>
            <pc:sldMk cId="3086603815" sldId="267"/>
            <ac:spMk id="10" creationId="{DEFF1858-470E-87FA-4BB5-56400A359860}"/>
          </ac:spMkLst>
        </pc:spChg>
        <pc:spChg chg="add mod">
          <ac:chgData name="Diana Rocio Choconta Rodriguez" userId="6ae03421-465a-4c2e-bd65-9741a946b3e9" providerId="ADAL" clId="{3970CB0A-5E8F-49A8-BF6B-A996C5454559}" dt="2025-06-13T15:59:03.005" v="226"/>
          <ac:spMkLst>
            <pc:docMk/>
            <pc:sldMk cId="3086603815" sldId="267"/>
            <ac:spMk id="12" creationId="{9367332E-9641-7CF4-53A7-2260526C9293}"/>
          </ac:spMkLst>
        </pc:spChg>
        <pc:spChg chg="add mod">
          <ac:chgData name="Diana Rocio Choconta Rodriguez" userId="6ae03421-465a-4c2e-bd65-9741a946b3e9" providerId="ADAL" clId="{3970CB0A-5E8F-49A8-BF6B-A996C5454559}" dt="2025-06-13T15:59:23.049" v="227"/>
          <ac:spMkLst>
            <pc:docMk/>
            <pc:sldMk cId="3086603815" sldId="267"/>
            <ac:spMk id="13" creationId="{F752A185-5614-F1C3-C490-6E26B9355747}"/>
          </ac:spMkLst>
        </pc:spChg>
        <pc:grpChg chg="add mod">
          <ac:chgData name="Diana Rocio Choconta Rodriguez" userId="6ae03421-465a-4c2e-bd65-9741a946b3e9" providerId="ADAL" clId="{3970CB0A-5E8F-49A8-BF6B-A996C5454559}" dt="2025-06-13T15:59:03.005" v="226"/>
          <ac:grpSpMkLst>
            <pc:docMk/>
            <pc:sldMk cId="3086603815" sldId="267"/>
            <ac:grpSpMk id="4" creationId="{8C27F34F-BFB1-64AF-7AC1-4D3966F2E139}"/>
          </ac:grpSpMkLst>
        </pc:grpChg>
        <pc:picChg chg="add mod">
          <ac:chgData name="Diana Rocio Choconta Rodriguez" userId="6ae03421-465a-4c2e-bd65-9741a946b3e9" providerId="ADAL" clId="{3970CB0A-5E8F-49A8-BF6B-A996C5454559}" dt="2025-06-13T15:59:03.005" v="226"/>
          <ac:picMkLst>
            <pc:docMk/>
            <pc:sldMk cId="3086603815" sldId="267"/>
            <ac:picMk id="11" creationId="{05A61269-2DD6-9900-AEEC-140FA043B89F}"/>
          </ac:picMkLst>
        </pc:picChg>
      </pc:sldChg>
      <pc:sldChg chg="new del">
        <pc:chgData name="Diana Rocio Choconta Rodriguez" userId="6ae03421-465a-4c2e-bd65-9741a946b3e9" providerId="ADAL" clId="{3970CB0A-5E8F-49A8-BF6B-A996C5454559}" dt="2025-06-23T15:10:57.519" v="470" actId="47"/>
        <pc:sldMkLst>
          <pc:docMk/>
          <pc:sldMk cId="2808690367" sldId="268"/>
        </pc:sldMkLst>
      </pc:sldChg>
      <pc:sldChg chg="addSp delSp modSp new mod ord">
        <pc:chgData name="Diana Rocio Choconta Rodriguez" userId="6ae03421-465a-4c2e-bd65-9741a946b3e9" providerId="ADAL" clId="{3970CB0A-5E8F-49A8-BF6B-A996C5454559}" dt="2025-06-12T19:23:09.572" v="220"/>
        <pc:sldMkLst>
          <pc:docMk/>
          <pc:sldMk cId="671857325" sldId="269"/>
        </pc:sldMkLst>
        <pc:spChg chg="add mod">
          <ac:chgData name="Diana Rocio Choconta Rodriguez" userId="6ae03421-465a-4c2e-bd65-9741a946b3e9" providerId="ADAL" clId="{3970CB0A-5E8F-49A8-BF6B-A996C5454559}" dt="2025-06-12T19:22:32.439" v="217"/>
          <ac:spMkLst>
            <pc:docMk/>
            <pc:sldMk cId="671857325" sldId="269"/>
            <ac:spMk id="3" creationId="{1CA66CE1-05AE-44BE-6A68-023EF54009FF}"/>
          </ac:spMkLst>
        </pc:spChg>
        <pc:spChg chg="add mod">
          <ac:chgData name="Diana Rocio Choconta Rodriguez" userId="6ae03421-465a-4c2e-bd65-9741a946b3e9" providerId="ADAL" clId="{3970CB0A-5E8F-49A8-BF6B-A996C5454559}" dt="2025-06-12T19:23:00.854" v="219"/>
          <ac:spMkLst>
            <pc:docMk/>
            <pc:sldMk cId="671857325" sldId="269"/>
            <ac:spMk id="4" creationId="{53A2F167-C058-CE6A-C71E-BD91BBE1DC30}"/>
          </ac:spMkLst>
        </pc:spChg>
        <pc:spChg chg="mod">
          <ac:chgData name="Diana Rocio Choconta Rodriguez" userId="6ae03421-465a-4c2e-bd65-9741a946b3e9" providerId="ADAL" clId="{3970CB0A-5E8F-49A8-BF6B-A996C5454559}" dt="2025-06-12T19:23:00.854" v="219"/>
          <ac:spMkLst>
            <pc:docMk/>
            <pc:sldMk cId="671857325" sldId="269"/>
            <ac:spMk id="6" creationId="{B0681774-552F-E7A4-97CC-4BC0D40277A1}"/>
          </ac:spMkLst>
        </pc:spChg>
        <pc:spChg chg="mod">
          <ac:chgData name="Diana Rocio Choconta Rodriguez" userId="6ae03421-465a-4c2e-bd65-9741a946b3e9" providerId="ADAL" clId="{3970CB0A-5E8F-49A8-BF6B-A996C5454559}" dt="2025-06-12T19:23:00.854" v="219"/>
          <ac:spMkLst>
            <pc:docMk/>
            <pc:sldMk cId="671857325" sldId="269"/>
            <ac:spMk id="7" creationId="{34E79FA2-D254-7414-63E8-DEC5D1F9B54B}"/>
          </ac:spMkLst>
        </pc:spChg>
        <pc:spChg chg="add mod">
          <ac:chgData name="Diana Rocio Choconta Rodriguez" userId="6ae03421-465a-4c2e-bd65-9741a946b3e9" providerId="ADAL" clId="{3970CB0A-5E8F-49A8-BF6B-A996C5454559}" dt="2025-06-12T19:23:00.854" v="219"/>
          <ac:spMkLst>
            <pc:docMk/>
            <pc:sldMk cId="671857325" sldId="269"/>
            <ac:spMk id="8" creationId="{B63A38AE-482B-D59F-CFA4-B8137FE8865E}"/>
          </ac:spMkLst>
        </pc:spChg>
        <pc:spChg chg="add mod">
          <ac:chgData name="Diana Rocio Choconta Rodriguez" userId="6ae03421-465a-4c2e-bd65-9741a946b3e9" providerId="ADAL" clId="{3970CB0A-5E8F-49A8-BF6B-A996C5454559}" dt="2025-06-12T19:23:00.854" v="219"/>
          <ac:spMkLst>
            <pc:docMk/>
            <pc:sldMk cId="671857325" sldId="269"/>
            <ac:spMk id="9" creationId="{9FD0236E-8B69-6F6E-5F11-FEC704B5689B}"/>
          </ac:spMkLst>
        </pc:spChg>
        <pc:spChg chg="add mod">
          <ac:chgData name="Diana Rocio Choconta Rodriguez" userId="6ae03421-465a-4c2e-bd65-9741a946b3e9" providerId="ADAL" clId="{3970CB0A-5E8F-49A8-BF6B-A996C5454559}" dt="2025-06-12T19:23:00.854" v="219"/>
          <ac:spMkLst>
            <pc:docMk/>
            <pc:sldMk cId="671857325" sldId="269"/>
            <ac:spMk id="10" creationId="{0F817EA4-1B3C-F825-C579-1D6FDA07A12D}"/>
          </ac:spMkLst>
        </pc:spChg>
        <pc:spChg chg="add mod">
          <ac:chgData name="Diana Rocio Choconta Rodriguez" userId="6ae03421-465a-4c2e-bd65-9741a946b3e9" providerId="ADAL" clId="{3970CB0A-5E8F-49A8-BF6B-A996C5454559}" dt="2025-06-12T19:23:00.854" v="219"/>
          <ac:spMkLst>
            <pc:docMk/>
            <pc:sldMk cId="671857325" sldId="269"/>
            <ac:spMk id="11" creationId="{112FCE63-DB60-7524-FABC-247A158EB0F6}"/>
          </ac:spMkLst>
        </pc:spChg>
        <pc:spChg chg="add mod">
          <ac:chgData name="Diana Rocio Choconta Rodriguez" userId="6ae03421-465a-4c2e-bd65-9741a946b3e9" providerId="ADAL" clId="{3970CB0A-5E8F-49A8-BF6B-A996C5454559}" dt="2025-06-12T19:23:00.854" v="219"/>
          <ac:spMkLst>
            <pc:docMk/>
            <pc:sldMk cId="671857325" sldId="269"/>
            <ac:spMk id="12" creationId="{0BDA12F1-20EB-461A-A205-0239D5812432}"/>
          </ac:spMkLst>
        </pc:spChg>
        <pc:grpChg chg="add mod">
          <ac:chgData name="Diana Rocio Choconta Rodriguez" userId="6ae03421-465a-4c2e-bd65-9741a946b3e9" providerId="ADAL" clId="{3970CB0A-5E8F-49A8-BF6B-A996C5454559}" dt="2025-06-12T19:23:00.854" v="219"/>
          <ac:grpSpMkLst>
            <pc:docMk/>
            <pc:sldMk cId="671857325" sldId="269"/>
            <ac:grpSpMk id="5" creationId="{332FF2E2-7894-18B1-6F9F-DF6B32A88897}"/>
          </ac:grpSpMkLst>
        </pc:grpChg>
        <pc:picChg chg="add mod">
          <ac:chgData name="Diana Rocio Choconta Rodriguez" userId="6ae03421-465a-4c2e-bd65-9741a946b3e9" providerId="ADAL" clId="{3970CB0A-5E8F-49A8-BF6B-A996C5454559}" dt="2025-06-12T19:23:09.572" v="220"/>
          <ac:picMkLst>
            <pc:docMk/>
            <pc:sldMk cId="671857325" sldId="269"/>
            <ac:picMk id="13" creationId="{1EB7B205-4FF6-990A-ABA1-577FC8876A13}"/>
          </ac:picMkLst>
        </pc:picChg>
      </pc:sldChg>
      <pc:sldChg chg="addSp delSp modSp new mod">
        <pc:chgData name="Diana Rocio Choconta Rodriguez" userId="6ae03421-465a-4c2e-bd65-9741a946b3e9" providerId="ADAL" clId="{3970CB0A-5E8F-49A8-BF6B-A996C5454559}" dt="2025-06-13T16:01:59.644" v="230"/>
        <pc:sldMkLst>
          <pc:docMk/>
          <pc:sldMk cId="4278612669" sldId="270"/>
        </pc:sldMkLst>
        <pc:spChg chg="mod">
          <ac:chgData name="Diana Rocio Choconta Rodriguez" userId="6ae03421-465a-4c2e-bd65-9741a946b3e9" providerId="ADAL" clId="{3970CB0A-5E8F-49A8-BF6B-A996C5454559}" dt="2025-06-13T16:00:25.651" v="229"/>
          <ac:spMkLst>
            <pc:docMk/>
            <pc:sldMk cId="4278612669" sldId="270"/>
            <ac:spMk id="4" creationId="{DAE7FDEF-9526-5467-F540-87BF0299585A}"/>
          </ac:spMkLst>
        </pc:spChg>
        <pc:spChg chg="mod">
          <ac:chgData name="Diana Rocio Choconta Rodriguez" userId="6ae03421-465a-4c2e-bd65-9741a946b3e9" providerId="ADAL" clId="{3970CB0A-5E8F-49A8-BF6B-A996C5454559}" dt="2025-06-13T16:00:25.651" v="229"/>
          <ac:spMkLst>
            <pc:docMk/>
            <pc:sldMk cId="4278612669" sldId="270"/>
            <ac:spMk id="5" creationId="{DEBFC7F2-ECA5-7D5C-70A1-D8BA01659D15}"/>
          </ac:spMkLst>
        </pc:spChg>
        <pc:spChg chg="add mod">
          <ac:chgData name="Diana Rocio Choconta Rodriguez" userId="6ae03421-465a-4c2e-bd65-9741a946b3e9" providerId="ADAL" clId="{3970CB0A-5E8F-49A8-BF6B-A996C5454559}" dt="2025-06-13T16:00:25.651" v="229"/>
          <ac:spMkLst>
            <pc:docMk/>
            <pc:sldMk cId="4278612669" sldId="270"/>
            <ac:spMk id="7" creationId="{B59A1F78-DF5A-382C-6DA2-42D12F8FEC6A}"/>
          </ac:spMkLst>
        </pc:spChg>
        <pc:spChg chg="add mod">
          <ac:chgData name="Diana Rocio Choconta Rodriguez" userId="6ae03421-465a-4c2e-bd65-9741a946b3e9" providerId="ADAL" clId="{3970CB0A-5E8F-49A8-BF6B-A996C5454559}" dt="2025-06-13T16:00:25.651" v="229"/>
          <ac:spMkLst>
            <pc:docMk/>
            <pc:sldMk cId="4278612669" sldId="270"/>
            <ac:spMk id="8" creationId="{D20CC413-CA30-7600-E1F8-F93F93C2109E}"/>
          </ac:spMkLst>
        </pc:spChg>
        <pc:spChg chg="add mod">
          <ac:chgData name="Diana Rocio Choconta Rodriguez" userId="6ae03421-465a-4c2e-bd65-9741a946b3e9" providerId="ADAL" clId="{3970CB0A-5E8F-49A8-BF6B-A996C5454559}" dt="2025-06-13T16:00:25.651" v="229"/>
          <ac:spMkLst>
            <pc:docMk/>
            <pc:sldMk cId="4278612669" sldId="270"/>
            <ac:spMk id="9" creationId="{4D26D55E-FD3A-E978-564E-5CF5A32E06D0}"/>
          </ac:spMkLst>
        </pc:spChg>
        <pc:spChg chg="add mod">
          <ac:chgData name="Diana Rocio Choconta Rodriguez" userId="6ae03421-465a-4c2e-bd65-9741a946b3e9" providerId="ADAL" clId="{3970CB0A-5E8F-49A8-BF6B-A996C5454559}" dt="2025-06-13T16:00:25.651" v="229"/>
          <ac:spMkLst>
            <pc:docMk/>
            <pc:sldMk cId="4278612669" sldId="270"/>
            <ac:spMk id="11" creationId="{D3A33F8B-BF22-03B8-D3AE-AF3C437FAC89}"/>
          </ac:spMkLst>
        </pc:spChg>
        <pc:spChg chg="add mod">
          <ac:chgData name="Diana Rocio Choconta Rodriguez" userId="6ae03421-465a-4c2e-bd65-9741a946b3e9" providerId="ADAL" clId="{3970CB0A-5E8F-49A8-BF6B-A996C5454559}" dt="2025-06-13T16:01:59.644" v="230"/>
          <ac:spMkLst>
            <pc:docMk/>
            <pc:sldMk cId="4278612669" sldId="270"/>
            <ac:spMk id="12" creationId="{59FC820D-7C07-A36E-E815-C5AC77CB22AA}"/>
          </ac:spMkLst>
        </pc:spChg>
        <pc:grpChg chg="add mod">
          <ac:chgData name="Diana Rocio Choconta Rodriguez" userId="6ae03421-465a-4c2e-bd65-9741a946b3e9" providerId="ADAL" clId="{3970CB0A-5E8F-49A8-BF6B-A996C5454559}" dt="2025-06-13T16:00:25.651" v="229"/>
          <ac:grpSpMkLst>
            <pc:docMk/>
            <pc:sldMk cId="4278612669" sldId="270"/>
            <ac:grpSpMk id="3" creationId="{C7AF403C-908D-96AC-B00C-2953D4BCC896}"/>
          </ac:grpSpMkLst>
        </pc:grpChg>
        <pc:graphicFrameChg chg="add mod">
          <ac:chgData name="Diana Rocio Choconta Rodriguez" userId="6ae03421-465a-4c2e-bd65-9741a946b3e9" providerId="ADAL" clId="{3970CB0A-5E8F-49A8-BF6B-A996C5454559}" dt="2025-06-13T16:00:25.651" v="229"/>
          <ac:graphicFrameMkLst>
            <pc:docMk/>
            <pc:sldMk cId="4278612669" sldId="270"/>
            <ac:graphicFrameMk id="6" creationId="{71FB7A8B-C97F-3925-D93B-2033B41962B7}"/>
          </ac:graphicFrameMkLst>
        </pc:graphicFrameChg>
        <pc:picChg chg="add mod">
          <ac:chgData name="Diana Rocio Choconta Rodriguez" userId="6ae03421-465a-4c2e-bd65-9741a946b3e9" providerId="ADAL" clId="{3970CB0A-5E8F-49A8-BF6B-A996C5454559}" dt="2025-06-13T16:00:25.651" v="229"/>
          <ac:picMkLst>
            <pc:docMk/>
            <pc:sldMk cId="4278612669" sldId="270"/>
            <ac:picMk id="10" creationId="{BB4C26CA-765E-49C8-A7AC-7B1255D3AEA4}"/>
          </ac:picMkLst>
        </pc:picChg>
      </pc:sldChg>
      <pc:sldChg chg="addSp delSp modSp new mod ord">
        <pc:chgData name="Diana Rocio Choconta Rodriguez" userId="6ae03421-465a-4c2e-bd65-9741a946b3e9" providerId="ADAL" clId="{3970CB0A-5E8F-49A8-BF6B-A996C5454559}" dt="2025-06-13T16:07:37.165" v="236"/>
        <pc:sldMkLst>
          <pc:docMk/>
          <pc:sldMk cId="901107321" sldId="271"/>
        </pc:sldMkLst>
        <pc:spChg chg="add mod">
          <ac:chgData name="Diana Rocio Choconta Rodriguez" userId="6ae03421-465a-4c2e-bd65-9741a946b3e9" providerId="ADAL" clId="{3970CB0A-5E8F-49A8-BF6B-A996C5454559}" dt="2025-06-13T16:07:04.465" v="235"/>
          <ac:spMkLst>
            <pc:docMk/>
            <pc:sldMk cId="901107321" sldId="271"/>
            <ac:spMk id="3" creationId="{F3984F41-5588-392C-5F49-7073BF907A48}"/>
          </ac:spMkLst>
        </pc:spChg>
        <pc:spChg chg="mod">
          <ac:chgData name="Diana Rocio Choconta Rodriguez" userId="6ae03421-465a-4c2e-bd65-9741a946b3e9" providerId="ADAL" clId="{3970CB0A-5E8F-49A8-BF6B-A996C5454559}" dt="2025-06-13T16:07:37.165" v="236"/>
          <ac:spMkLst>
            <pc:docMk/>
            <pc:sldMk cId="901107321" sldId="271"/>
            <ac:spMk id="5" creationId="{4A4974C7-93F9-4757-C7AE-17BFA48FB1DA}"/>
          </ac:spMkLst>
        </pc:spChg>
        <pc:spChg chg="mod">
          <ac:chgData name="Diana Rocio Choconta Rodriguez" userId="6ae03421-465a-4c2e-bd65-9741a946b3e9" providerId="ADAL" clId="{3970CB0A-5E8F-49A8-BF6B-A996C5454559}" dt="2025-06-13T16:07:37.165" v="236"/>
          <ac:spMkLst>
            <pc:docMk/>
            <pc:sldMk cId="901107321" sldId="271"/>
            <ac:spMk id="6" creationId="{C81734DD-9ED6-3C9F-6EFE-674E8E0444BC}"/>
          </ac:spMkLst>
        </pc:spChg>
        <pc:spChg chg="add mod">
          <ac:chgData name="Diana Rocio Choconta Rodriguez" userId="6ae03421-465a-4c2e-bd65-9741a946b3e9" providerId="ADAL" clId="{3970CB0A-5E8F-49A8-BF6B-A996C5454559}" dt="2025-06-13T16:07:37.165" v="236"/>
          <ac:spMkLst>
            <pc:docMk/>
            <pc:sldMk cId="901107321" sldId="271"/>
            <ac:spMk id="7" creationId="{B78A363C-36A4-7026-74DE-B7554EC21383}"/>
          </ac:spMkLst>
        </pc:spChg>
        <pc:spChg chg="add mod">
          <ac:chgData name="Diana Rocio Choconta Rodriguez" userId="6ae03421-465a-4c2e-bd65-9741a946b3e9" providerId="ADAL" clId="{3970CB0A-5E8F-49A8-BF6B-A996C5454559}" dt="2025-06-13T16:07:37.165" v="236"/>
          <ac:spMkLst>
            <pc:docMk/>
            <pc:sldMk cId="901107321" sldId="271"/>
            <ac:spMk id="8" creationId="{AD1442F1-0751-799F-B2E8-A8BA7C56D8B4}"/>
          </ac:spMkLst>
        </pc:spChg>
        <pc:spChg chg="add mod">
          <ac:chgData name="Diana Rocio Choconta Rodriguez" userId="6ae03421-465a-4c2e-bd65-9741a946b3e9" providerId="ADAL" clId="{3970CB0A-5E8F-49A8-BF6B-A996C5454559}" dt="2025-06-13T16:07:37.165" v="236"/>
          <ac:spMkLst>
            <pc:docMk/>
            <pc:sldMk cId="901107321" sldId="271"/>
            <ac:spMk id="9" creationId="{49D3A380-0A6E-F8D4-13A9-151F2CE92D7A}"/>
          </ac:spMkLst>
        </pc:spChg>
        <pc:spChg chg="add mod">
          <ac:chgData name="Diana Rocio Choconta Rodriguez" userId="6ae03421-465a-4c2e-bd65-9741a946b3e9" providerId="ADAL" clId="{3970CB0A-5E8F-49A8-BF6B-A996C5454559}" dt="2025-06-13T16:07:37.165" v="236"/>
          <ac:spMkLst>
            <pc:docMk/>
            <pc:sldMk cId="901107321" sldId="271"/>
            <ac:spMk id="10" creationId="{62D03474-47E1-C3BC-1DE7-CC27C43D37EC}"/>
          </ac:spMkLst>
        </pc:spChg>
        <pc:spChg chg="add mod">
          <ac:chgData name="Diana Rocio Choconta Rodriguez" userId="6ae03421-465a-4c2e-bd65-9741a946b3e9" providerId="ADAL" clId="{3970CB0A-5E8F-49A8-BF6B-A996C5454559}" dt="2025-06-13T16:07:37.165" v="236"/>
          <ac:spMkLst>
            <pc:docMk/>
            <pc:sldMk cId="901107321" sldId="271"/>
            <ac:spMk id="11" creationId="{7C9AD1AA-6936-6C3B-9126-A59413A660F4}"/>
          </ac:spMkLst>
        </pc:spChg>
        <pc:spChg chg="add mod">
          <ac:chgData name="Diana Rocio Choconta Rodriguez" userId="6ae03421-465a-4c2e-bd65-9741a946b3e9" providerId="ADAL" clId="{3970CB0A-5E8F-49A8-BF6B-A996C5454559}" dt="2025-06-13T16:07:37.165" v="236"/>
          <ac:spMkLst>
            <pc:docMk/>
            <pc:sldMk cId="901107321" sldId="271"/>
            <ac:spMk id="12" creationId="{B78AAB7E-5B22-3015-E204-DE06A2AD657D}"/>
          </ac:spMkLst>
        </pc:spChg>
        <pc:spChg chg="add mod">
          <ac:chgData name="Diana Rocio Choconta Rodriguez" userId="6ae03421-465a-4c2e-bd65-9741a946b3e9" providerId="ADAL" clId="{3970CB0A-5E8F-49A8-BF6B-A996C5454559}" dt="2025-06-13T16:07:37.165" v="236"/>
          <ac:spMkLst>
            <pc:docMk/>
            <pc:sldMk cId="901107321" sldId="271"/>
            <ac:spMk id="13" creationId="{90856D5E-8D19-8BC6-1C80-95FFA0623827}"/>
          </ac:spMkLst>
        </pc:spChg>
        <pc:grpChg chg="add mod">
          <ac:chgData name="Diana Rocio Choconta Rodriguez" userId="6ae03421-465a-4c2e-bd65-9741a946b3e9" providerId="ADAL" clId="{3970CB0A-5E8F-49A8-BF6B-A996C5454559}" dt="2025-06-13T16:07:37.165" v="236"/>
          <ac:grpSpMkLst>
            <pc:docMk/>
            <pc:sldMk cId="901107321" sldId="271"/>
            <ac:grpSpMk id="4" creationId="{14B04CAB-DC9F-11E9-560B-47CF65AB0350}"/>
          </ac:grpSpMkLst>
        </pc:grpChg>
      </pc:sldChg>
      <pc:sldChg chg="addSp delSp modSp new mod ord">
        <pc:chgData name="Diana Rocio Choconta Rodriguez" userId="6ae03421-465a-4c2e-bd65-9741a946b3e9" providerId="ADAL" clId="{3970CB0A-5E8F-49A8-BF6B-A996C5454559}" dt="2025-06-13T16:10:14.639" v="253"/>
        <pc:sldMkLst>
          <pc:docMk/>
          <pc:sldMk cId="2443049920" sldId="272"/>
        </pc:sldMkLst>
        <pc:spChg chg="add mod">
          <ac:chgData name="Diana Rocio Choconta Rodriguez" userId="6ae03421-465a-4c2e-bd65-9741a946b3e9" providerId="ADAL" clId="{3970CB0A-5E8F-49A8-BF6B-A996C5454559}" dt="2025-06-13T16:09:45.306" v="252" actId="1037"/>
          <ac:spMkLst>
            <pc:docMk/>
            <pc:sldMk cId="2443049920" sldId="272"/>
            <ac:spMk id="3" creationId="{26031970-563F-6CAA-15CA-70B57F353169}"/>
          </ac:spMkLst>
        </pc:spChg>
        <pc:spChg chg="add mod">
          <ac:chgData name="Diana Rocio Choconta Rodriguez" userId="6ae03421-465a-4c2e-bd65-9741a946b3e9" providerId="ADAL" clId="{3970CB0A-5E8F-49A8-BF6B-A996C5454559}" dt="2025-06-13T16:10:14.639" v="253"/>
          <ac:spMkLst>
            <pc:docMk/>
            <pc:sldMk cId="2443049920" sldId="272"/>
            <ac:spMk id="5" creationId="{B4992DD7-BB10-5B2E-F81E-4EE7492A80ED}"/>
          </ac:spMkLst>
        </pc:spChg>
        <pc:spChg chg="add mod">
          <ac:chgData name="Diana Rocio Choconta Rodriguez" userId="6ae03421-465a-4c2e-bd65-9741a946b3e9" providerId="ADAL" clId="{3970CB0A-5E8F-49A8-BF6B-A996C5454559}" dt="2025-06-13T16:10:14.639" v="253"/>
          <ac:spMkLst>
            <pc:docMk/>
            <pc:sldMk cId="2443049920" sldId="272"/>
            <ac:spMk id="6" creationId="{8F09E511-56C0-6393-BC0F-0467414C1446}"/>
          </ac:spMkLst>
        </pc:spChg>
        <pc:spChg chg="add mod">
          <ac:chgData name="Diana Rocio Choconta Rodriguez" userId="6ae03421-465a-4c2e-bd65-9741a946b3e9" providerId="ADAL" clId="{3970CB0A-5E8F-49A8-BF6B-A996C5454559}" dt="2025-06-13T16:10:14.639" v="253"/>
          <ac:spMkLst>
            <pc:docMk/>
            <pc:sldMk cId="2443049920" sldId="272"/>
            <ac:spMk id="7" creationId="{1D613083-7958-299A-66FB-65C0BBD0A682}"/>
          </ac:spMkLst>
        </pc:spChg>
        <pc:spChg chg="add mod">
          <ac:chgData name="Diana Rocio Choconta Rodriguez" userId="6ae03421-465a-4c2e-bd65-9741a946b3e9" providerId="ADAL" clId="{3970CB0A-5E8F-49A8-BF6B-A996C5454559}" dt="2025-06-13T16:10:14.639" v="253"/>
          <ac:spMkLst>
            <pc:docMk/>
            <pc:sldMk cId="2443049920" sldId="272"/>
            <ac:spMk id="10" creationId="{1840BBE9-9023-B7DC-6408-0DE2E210DE9F}"/>
          </ac:spMkLst>
        </pc:spChg>
        <pc:spChg chg="add mod">
          <ac:chgData name="Diana Rocio Choconta Rodriguez" userId="6ae03421-465a-4c2e-bd65-9741a946b3e9" providerId="ADAL" clId="{3970CB0A-5E8F-49A8-BF6B-A996C5454559}" dt="2025-06-13T16:10:14.639" v="253"/>
          <ac:spMkLst>
            <pc:docMk/>
            <pc:sldMk cId="2443049920" sldId="272"/>
            <ac:spMk id="11" creationId="{F5ABD991-64EC-689F-021C-D9610CD00A71}"/>
          </ac:spMkLst>
        </pc:spChg>
        <pc:spChg chg="add mod">
          <ac:chgData name="Diana Rocio Choconta Rodriguez" userId="6ae03421-465a-4c2e-bd65-9741a946b3e9" providerId="ADAL" clId="{3970CB0A-5E8F-49A8-BF6B-A996C5454559}" dt="2025-06-13T16:10:14.639" v="253"/>
          <ac:spMkLst>
            <pc:docMk/>
            <pc:sldMk cId="2443049920" sldId="272"/>
            <ac:spMk id="12" creationId="{26A0F4BB-1827-87F7-28B4-B89F3989A309}"/>
          </ac:spMkLst>
        </pc:spChg>
        <pc:spChg chg="add mod">
          <ac:chgData name="Diana Rocio Choconta Rodriguez" userId="6ae03421-465a-4c2e-bd65-9741a946b3e9" providerId="ADAL" clId="{3970CB0A-5E8F-49A8-BF6B-A996C5454559}" dt="2025-06-13T16:10:14.639" v="253"/>
          <ac:spMkLst>
            <pc:docMk/>
            <pc:sldMk cId="2443049920" sldId="272"/>
            <ac:spMk id="13" creationId="{CD1158D3-7885-36EB-93DD-CA9AB6F6D644}"/>
          </ac:spMkLst>
        </pc:spChg>
        <pc:spChg chg="add mod">
          <ac:chgData name="Diana Rocio Choconta Rodriguez" userId="6ae03421-465a-4c2e-bd65-9741a946b3e9" providerId="ADAL" clId="{3970CB0A-5E8F-49A8-BF6B-A996C5454559}" dt="2025-06-13T16:10:14.639" v="253"/>
          <ac:spMkLst>
            <pc:docMk/>
            <pc:sldMk cId="2443049920" sldId="272"/>
            <ac:spMk id="14" creationId="{10E9E1F8-2B4E-57FF-3097-AD6A2C069A92}"/>
          </ac:spMkLst>
        </pc:spChg>
        <pc:spChg chg="add mod">
          <ac:chgData name="Diana Rocio Choconta Rodriguez" userId="6ae03421-465a-4c2e-bd65-9741a946b3e9" providerId="ADAL" clId="{3970CB0A-5E8F-49A8-BF6B-A996C5454559}" dt="2025-06-13T16:10:14.639" v="253"/>
          <ac:spMkLst>
            <pc:docMk/>
            <pc:sldMk cId="2443049920" sldId="272"/>
            <ac:spMk id="15" creationId="{C552FF6E-D55A-ADB6-584F-9C01F950BDC7}"/>
          </ac:spMkLst>
        </pc:spChg>
        <pc:spChg chg="add mod">
          <ac:chgData name="Diana Rocio Choconta Rodriguez" userId="6ae03421-465a-4c2e-bd65-9741a946b3e9" providerId="ADAL" clId="{3970CB0A-5E8F-49A8-BF6B-A996C5454559}" dt="2025-06-13T16:10:14.639" v="253"/>
          <ac:spMkLst>
            <pc:docMk/>
            <pc:sldMk cId="2443049920" sldId="272"/>
            <ac:spMk id="16" creationId="{6E8023AC-953A-31A4-B9DB-CC6E7BBBCF38}"/>
          </ac:spMkLst>
        </pc:spChg>
      </pc:sldChg>
      <pc:sldChg chg="addSp delSp modSp new mod">
        <pc:chgData name="Diana Rocio Choconta Rodriguez" userId="6ae03421-465a-4c2e-bd65-9741a946b3e9" providerId="ADAL" clId="{3970CB0A-5E8F-49A8-BF6B-A996C5454559}" dt="2025-06-13T16:15:18.851" v="308" actId="1035"/>
        <pc:sldMkLst>
          <pc:docMk/>
          <pc:sldMk cId="819361350" sldId="273"/>
        </pc:sldMkLst>
        <pc:picChg chg="add mod">
          <ac:chgData name="Diana Rocio Choconta Rodriguez" userId="6ae03421-465a-4c2e-bd65-9741a946b3e9" providerId="ADAL" clId="{3970CB0A-5E8F-49A8-BF6B-A996C5454559}" dt="2025-06-13T16:15:18.851" v="308" actId="1035"/>
          <ac:picMkLst>
            <pc:docMk/>
            <pc:sldMk cId="819361350" sldId="273"/>
            <ac:picMk id="3" creationId="{0F15286E-6592-1B96-65F3-EF70E8477455}"/>
          </ac:picMkLst>
        </pc:picChg>
      </pc:sldChg>
      <pc:sldChg chg="addSp delSp modSp new mod">
        <pc:chgData name="Diana Rocio Choconta Rodriguez" userId="6ae03421-465a-4c2e-bd65-9741a946b3e9" providerId="ADAL" clId="{3970CB0A-5E8F-49A8-BF6B-A996C5454559}" dt="2025-06-13T16:12:33.706" v="257"/>
        <pc:sldMkLst>
          <pc:docMk/>
          <pc:sldMk cId="2818887012" sldId="274"/>
        </pc:sldMkLst>
        <pc:spChg chg="add mod">
          <ac:chgData name="Diana Rocio Choconta Rodriguez" userId="6ae03421-465a-4c2e-bd65-9741a946b3e9" providerId="ADAL" clId="{3970CB0A-5E8F-49A8-BF6B-A996C5454559}" dt="2025-06-13T16:11:37.680" v="256"/>
          <ac:spMkLst>
            <pc:docMk/>
            <pc:sldMk cId="2818887012" sldId="274"/>
            <ac:spMk id="3" creationId="{DBF65850-440E-5B64-BB92-25694629C922}"/>
          </ac:spMkLst>
        </pc:spChg>
        <pc:spChg chg="add mod">
          <ac:chgData name="Diana Rocio Choconta Rodriguez" userId="6ae03421-465a-4c2e-bd65-9741a946b3e9" providerId="ADAL" clId="{3970CB0A-5E8F-49A8-BF6B-A996C5454559}" dt="2025-06-13T16:12:33.706" v="257"/>
          <ac:spMkLst>
            <pc:docMk/>
            <pc:sldMk cId="2818887012" sldId="274"/>
            <ac:spMk id="5" creationId="{7A05A412-C4D6-CCB8-75EB-D19754346D88}"/>
          </ac:spMkLst>
        </pc:spChg>
        <pc:spChg chg="add mod">
          <ac:chgData name="Diana Rocio Choconta Rodriguez" userId="6ae03421-465a-4c2e-bd65-9741a946b3e9" providerId="ADAL" clId="{3970CB0A-5E8F-49A8-BF6B-A996C5454559}" dt="2025-06-13T16:12:33.706" v="257"/>
          <ac:spMkLst>
            <pc:docMk/>
            <pc:sldMk cId="2818887012" sldId="274"/>
            <ac:spMk id="6" creationId="{C4523BFF-F6D0-04D2-090C-90092D76E5E0}"/>
          </ac:spMkLst>
        </pc:spChg>
        <pc:graphicFrameChg chg="add mod">
          <ac:chgData name="Diana Rocio Choconta Rodriguez" userId="6ae03421-465a-4c2e-bd65-9741a946b3e9" providerId="ADAL" clId="{3970CB0A-5E8F-49A8-BF6B-A996C5454559}" dt="2025-06-13T16:12:33.706" v="257"/>
          <ac:graphicFrameMkLst>
            <pc:docMk/>
            <pc:sldMk cId="2818887012" sldId="274"/>
            <ac:graphicFrameMk id="4" creationId="{0E5E3060-21A6-44D8-39A3-5F911784F295}"/>
          </ac:graphicFrameMkLst>
        </pc:graphicFrameChg>
      </pc:sldChg>
      <pc:sldChg chg="addSp delSp modSp new mod ord setBg">
        <pc:chgData name="Diana Rocio Choconta Rodriguez" userId="6ae03421-465a-4c2e-bd65-9741a946b3e9" providerId="ADAL" clId="{3970CB0A-5E8F-49A8-BF6B-A996C5454559}" dt="2025-06-13T16:14:37.043" v="271" actId="26606"/>
        <pc:sldMkLst>
          <pc:docMk/>
          <pc:sldMk cId="2215795882" sldId="275"/>
        </pc:sldMkLst>
        <pc:picChg chg="add mod">
          <ac:chgData name="Diana Rocio Choconta Rodriguez" userId="6ae03421-465a-4c2e-bd65-9741a946b3e9" providerId="ADAL" clId="{3970CB0A-5E8F-49A8-BF6B-A996C5454559}" dt="2025-06-13T16:14:37.043" v="271" actId="26606"/>
          <ac:picMkLst>
            <pc:docMk/>
            <pc:sldMk cId="2215795882" sldId="275"/>
            <ac:picMk id="3" creationId="{0E1C0909-3E00-052E-8D60-CD1B54BC383C}"/>
          </ac:picMkLst>
        </pc:picChg>
        <pc:picChg chg="add mod">
          <ac:chgData name="Diana Rocio Choconta Rodriguez" userId="6ae03421-465a-4c2e-bd65-9741a946b3e9" providerId="ADAL" clId="{3970CB0A-5E8F-49A8-BF6B-A996C5454559}" dt="2025-06-13T16:14:37.043" v="271" actId="26606"/>
          <ac:picMkLst>
            <pc:docMk/>
            <pc:sldMk cId="2215795882" sldId="275"/>
            <ac:picMk id="4" creationId="{3E61A388-DE16-AB1C-3A9A-01A8A962E65F}"/>
          </ac:picMkLst>
        </pc:picChg>
      </pc:sldChg>
      <pc:sldChg chg="addSp modSp add mod ord setBg">
        <pc:chgData name="Diana Rocio Choconta Rodriguez" userId="6ae03421-465a-4c2e-bd65-9741a946b3e9" providerId="ADAL" clId="{3970CB0A-5E8F-49A8-BF6B-A996C5454559}" dt="2025-06-13T16:14:04.130" v="267" actId="27614"/>
        <pc:sldMkLst>
          <pc:docMk/>
          <pc:sldMk cId="2104006549" sldId="276"/>
        </pc:sldMkLst>
        <pc:picChg chg="add mod">
          <ac:chgData name="Diana Rocio Choconta Rodriguez" userId="6ae03421-465a-4c2e-bd65-9741a946b3e9" providerId="ADAL" clId="{3970CB0A-5E8F-49A8-BF6B-A996C5454559}" dt="2025-06-13T16:14:04.130" v="267" actId="27614"/>
          <ac:picMkLst>
            <pc:docMk/>
            <pc:sldMk cId="2104006549" sldId="276"/>
            <ac:picMk id="2" creationId="{BF5CB5DB-4E97-408A-A61F-BB2DD6D25E88}"/>
          </ac:picMkLst>
        </pc:picChg>
      </pc:sldChg>
      <pc:sldChg chg="addSp delSp modSp new mod">
        <pc:chgData name="Diana Rocio Choconta Rodriguez" userId="6ae03421-465a-4c2e-bd65-9741a946b3e9" providerId="ADAL" clId="{3970CB0A-5E8F-49A8-BF6B-A996C5454559}" dt="2025-06-13T16:16:48.298" v="341" actId="1036"/>
        <pc:sldMkLst>
          <pc:docMk/>
          <pc:sldMk cId="2040365718" sldId="277"/>
        </pc:sldMkLst>
        <pc:spChg chg="add mod">
          <ac:chgData name="Diana Rocio Choconta Rodriguez" userId="6ae03421-465a-4c2e-bd65-9741a946b3e9" providerId="ADAL" clId="{3970CB0A-5E8F-49A8-BF6B-A996C5454559}" dt="2025-06-13T16:16:29.585" v="311"/>
          <ac:spMkLst>
            <pc:docMk/>
            <pc:sldMk cId="2040365718" sldId="277"/>
            <ac:spMk id="3" creationId="{DF73357C-53E4-97B3-C583-7F01C29A83B6}"/>
          </ac:spMkLst>
        </pc:spChg>
        <pc:spChg chg="add mod">
          <ac:chgData name="Diana Rocio Choconta Rodriguez" userId="6ae03421-465a-4c2e-bd65-9741a946b3e9" providerId="ADAL" clId="{3970CB0A-5E8F-49A8-BF6B-A996C5454559}" dt="2025-06-13T16:16:48.298" v="341" actId="1036"/>
          <ac:spMkLst>
            <pc:docMk/>
            <pc:sldMk cId="2040365718" sldId="277"/>
            <ac:spMk id="4" creationId="{054AC5D5-0645-D03F-9252-A0F31DE71596}"/>
          </ac:spMkLst>
        </pc:spChg>
        <pc:spChg chg="add mod">
          <ac:chgData name="Diana Rocio Choconta Rodriguez" userId="6ae03421-465a-4c2e-bd65-9741a946b3e9" providerId="ADAL" clId="{3970CB0A-5E8F-49A8-BF6B-A996C5454559}" dt="2025-06-13T16:16:48.298" v="341" actId="1036"/>
          <ac:spMkLst>
            <pc:docMk/>
            <pc:sldMk cId="2040365718" sldId="277"/>
            <ac:spMk id="6" creationId="{D5BE6D65-9119-51CA-05FD-AB2BF690B128}"/>
          </ac:spMkLst>
        </pc:spChg>
        <pc:spChg chg="add mod">
          <ac:chgData name="Diana Rocio Choconta Rodriguez" userId="6ae03421-465a-4c2e-bd65-9741a946b3e9" providerId="ADAL" clId="{3970CB0A-5E8F-49A8-BF6B-A996C5454559}" dt="2025-06-13T16:16:48.298" v="341" actId="1036"/>
          <ac:spMkLst>
            <pc:docMk/>
            <pc:sldMk cId="2040365718" sldId="277"/>
            <ac:spMk id="7" creationId="{94985B95-F899-72FA-2593-1879C18E3C81}"/>
          </ac:spMkLst>
        </pc:spChg>
        <pc:graphicFrameChg chg="add mod">
          <ac:chgData name="Diana Rocio Choconta Rodriguez" userId="6ae03421-465a-4c2e-bd65-9741a946b3e9" providerId="ADAL" clId="{3970CB0A-5E8F-49A8-BF6B-A996C5454559}" dt="2025-06-13T16:16:48.298" v="341" actId="1036"/>
          <ac:graphicFrameMkLst>
            <pc:docMk/>
            <pc:sldMk cId="2040365718" sldId="277"/>
            <ac:graphicFrameMk id="5" creationId="{76688493-E978-3032-6713-225D336FCC90}"/>
          </ac:graphicFrameMkLst>
        </pc:graphicFrameChg>
      </pc:sldChg>
      <pc:sldChg chg="addSp delSp modSp new mod">
        <pc:chgData name="Diana Rocio Choconta Rodriguez" userId="6ae03421-465a-4c2e-bd65-9741a946b3e9" providerId="ADAL" clId="{3970CB0A-5E8F-49A8-BF6B-A996C5454559}" dt="2025-06-13T16:19:21.846" v="390" actId="1036"/>
        <pc:sldMkLst>
          <pc:docMk/>
          <pc:sldMk cId="3507614490" sldId="278"/>
        </pc:sldMkLst>
        <pc:spChg chg="add mod">
          <ac:chgData name="Diana Rocio Choconta Rodriguez" userId="6ae03421-465a-4c2e-bd65-9741a946b3e9" providerId="ADAL" clId="{3970CB0A-5E8F-49A8-BF6B-A996C5454559}" dt="2025-06-13T16:18:44.505" v="351"/>
          <ac:spMkLst>
            <pc:docMk/>
            <pc:sldMk cId="3507614490" sldId="278"/>
            <ac:spMk id="3" creationId="{2B66E8E8-6363-D513-4133-37FA630F48DC}"/>
          </ac:spMkLst>
        </pc:spChg>
        <pc:spChg chg="add mod">
          <ac:chgData name="Diana Rocio Choconta Rodriguez" userId="6ae03421-465a-4c2e-bd65-9741a946b3e9" providerId="ADAL" clId="{3970CB0A-5E8F-49A8-BF6B-A996C5454559}" dt="2025-06-13T16:19:21.846" v="390" actId="1036"/>
          <ac:spMkLst>
            <pc:docMk/>
            <pc:sldMk cId="3507614490" sldId="278"/>
            <ac:spMk id="4" creationId="{03594B77-C44E-B212-F986-C10268AC2598}"/>
          </ac:spMkLst>
        </pc:spChg>
        <pc:spChg chg="add mod">
          <ac:chgData name="Diana Rocio Choconta Rodriguez" userId="6ae03421-465a-4c2e-bd65-9741a946b3e9" providerId="ADAL" clId="{3970CB0A-5E8F-49A8-BF6B-A996C5454559}" dt="2025-06-13T16:19:21.846" v="390" actId="1036"/>
          <ac:spMkLst>
            <pc:docMk/>
            <pc:sldMk cId="3507614490" sldId="278"/>
            <ac:spMk id="5" creationId="{8FEB20D8-2B9F-B41B-A368-62F288375FCD}"/>
          </ac:spMkLst>
        </pc:spChg>
        <pc:graphicFrameChg chg="add mod">
          <ac:chgData name="Diana Rocio Choconta Rodriguez" userId="6ae03421-465a-4c2e-bd65-9741a946b3e9" providerId="ADAL" clId="{3970CB0A-5E8F-49A8-BF6B-A996C5454559}" dt="2025-06-13T16:19:21.846" v="390" actId="1036"/>
          <ac:graphicFrameMkLst>
            <pc:docMk/>
            <pc:sldMk cId="3507614490" sldId="278"/>
            <ac:graphicFrameMk id="6" creationId="{AE10E714-8DCC-E9B5-991D-A73E6E47EE07}"/>
          </ac:graphicFrameMkLst>
        </pc:graphicFrameChg>
      </pc:sldChg>
      <pc:sldChg chg="addSp delSp modSp new mod">
        <pc:chgData name="Diana Rocio Choconta Rodriguez" userId="6ae03421-465a-4c2e-bd65-9741a946b3e9" providerId="ADAL" clId="{3970CB0A-5E8F-49A8-BF6B-A996C5454559}" dt="2025-06-13T16:20:07.870" v="402" actId="1036"/>
        <pc:sldMkLst>
          <pc:docMk/>
          <pc:sldMk cId="1484725794" sldId="279"/>
        </pc:sldMkLst>
        <pc:spChg chg="add mod">
          <ac:chgData name="Diana Rocio Choconta Rodriguez" userId="6ae03421-465a-4c2e-bd65-9741a946b3e9" providerId="ADAL" clId="{3970CB0A-5E8F-49A8-BF6B-A996C5454559}" dt="2025-06-13T16:19:55.252" v="392"/>
          <ac:spMkLst>
            <pc:docMk/>
            <pc:sldMk cId="1484725794" sldId="279"/>
            <ac:spMk id="3" creationId="{613435D6-A7CD-7F9E-EF94-16A58825D654}"/>
          </ac:spMkLst>
        </pc:spChg>
        <pc:spChg chg="add mod">
          <ac:chgData name="Diana Rocio Choconta Rodriguez" userId="6ae03421-465a-4c2e-bd65-9741a946b3e9" providerId="ADAL" clId="{3970CB0A-5E8F-49A8-BF6B-A996C5454559}" dt="2025-06-13T16:19:55.252" v="392"/>
          <ac:spMkLst>
            <pc:docMk/>
            <pc:sldMk cId="1484725794" sldId="279"/>
            <ac:spMk id="5" creationId="{E430902F-1694-C37E-61AC-5AB45535921E}"/>
          </ac:spMkLst>
        </pc:spChg>
        <pc:picChg chg="add mod">
          <ac:chgData name="Diana Rocio Choconta Rodriguez" userId="6ae03421-465a-4c2e-bd65-9741a946b3e9" providerId="ADAL" clId="{3970CB0A-5E8F-49A8-BF6B-A996C5454559}" dt="2025-06-13T16:20:07.870" v="402" actId="1036"/>
          <ac:picMkLst>
            <pc:docMk/>
            <pc:sldMk cId="1484725794" sldId="279"/>
            <ac:picMk id="4" creationId="{4250CDA9-1DF2-F37B-CC11-45A5C2570A62}"/>
          </ac:picMkLst>
        </pc:picChg>
      </pc:sldChg>
      <pc:sldChg chg="addSp delSp modSp new mod ord">
        <pc:chgData name="Diana Rocio Choconta Rodriguez" userId="6ae03421-465a-4c2e-bd65-9741a946b3e9" providerId="ADAL" clId="{3970CB0A-5E8F-49A8-BF6B-A996C5454559}" dt="2025-06-16T17:14:11.677" v="415" actId="1076"/>
        <pc:sldMkLst>
          <pc:docMk/>
          <pc:sldMk cId="807269213" sldId="280"/>
        </pc:sldMkLst>
        <pc:spChg chg="add mod">
          <ac:chgData name="Diana Rocio Choconta Rodriguez" userId="6ae03421-465a-4c2e-bd65-9741a946b3e9" providerId="ADAL" clId="{3970CB0A-5E8F-49A8-BF6B-A996C5454559}" dt="2025-06-16T17:12:26.462" v="407"/>
          <ac:spMkLst>
            <pc:docMk/>
            <pc:sldMk cId="807269213" sldId="280"/>
            <ac:spMk id="3" creationId="{E3DAA4A8-62D7-ECCD-1D2E-1BB4C22E02A1}"/>
          </ac:spMkLst>
        </pc:spChg>
        <pc:spChg chg="add mod">
          <ac:chgData name="Diana Rocio Choconta Rodriguez" userId="6ae03421-465a-4c2e-bd65-9741a946b3e9" providerId="ADAL" clId="{3970CB0A-5E8F-49A8-BF6B-A996C5454559}" dt="2025-06-16T17:13:29.526" v="410"/>
          <ac:spMkLst>
            <pc:docMk/>
            <pc:sldMk cId="807269213" sldId="280"/>
            <ac:spMk id="8" creationId="{5544EF38-15BE-E6A3-16BD-D09749A8A817}"/>
          </ac:spMkLst>
        </pc:spChg>
        <pc:spChg chg="add mod">
          <ac:chgData name="Diana Rocio Choconta Rodriguez" userId="6ae03421-465a-4c2e-bd65-9741a946b3e9" providerId="ADAL" clId="{3970CB0A-5E8F-49A8-BF6B-A996C5454559}" dt="2025-06-16T17:13:29.526" v="410"/>
          <ac:spMkLst>
            <pc:docMk/>
            <pc:sldMk cId="807269213" sldId="280"/>
            <ac:spMk id="9" creationId="{FB80FC5E-53C4-5790-B36D-B468791ED18A}"/>
          </ac:spMkLst>
        </pc:spChg>
        <pc:spChg chg="add mod">
          <ac:chgData name="Diana Rocio Choconta Rodriguez" userId="6ae03421-465a-4c2e-bd65-9741a946b3e9" providerId="ADAL" clId="{3970CB0A-5E8F-49A8-BF6B-A996C5454559}" dt="2025-06-16T17:13:29.526" v="410"/>
          <ac:spMkLst>
            <pc:docMk/>
            <pc:sldMk cId="807269213" sldId="280"/>
            <ac:spMk id="10" creationId="{B01E7931-6902-A997-83B1-32427530B26E}"/>
          </ac:spMkLst>
        </pc:spChg>
        <pc:spChg chg="add mod">
          <ac:chgData name="Diana Rocio Choconta Rodriguez" userId="6ae03421-465a-4c2e-bd65-9741a946b3e9" providerId="ADAL" clId="{3970CB0A-5E8F-49A8-BF6B-A996C5454559}" dt="2025-06-16T17:13:29.526" v="410"/>
          <ac:spMkLst>
            <pc:docMk/>
            <pc:sldMk cId="807269213" sldId="280"/>
            <ac:spMk id="17" creationId="{8EC8EB73-F6FE-C964-08DE-5DCD81EE9726}"/>
          </ac:spMkLst>
        </pc:spChg>
        <pc:spChg chg="add mod">
          <ac:chgData name="Diana Rocio Choconta Rodriguez" userId="6ae03421-465a-4c2e-bd65-9741a946b3e9" providerId="ADAL" clId="{3970CB0A-5E8F-49A8-BF6B-A996C5454559}" dt="2025-06-16T17:13:29.526" v="410"/>
          <ac:spMkLst>
            <pc:docMk/>
            <pc:sldMk cId="807269213" sldId="280"/>
            <ac:spMk id="18" creationId="{FEAC77E3-CB2B-076F-FB79-9270B2ED22C5}"/>
          </ac:spMkLst>
        </pc:spChg>
        <pc:spChg chg="add mod">
          <ac:chgData name="Diana Rocio Choconta Rodriguez" userId="6ae03421-465a-4c2e-bd65-9741a946b3e9" providerId="ADAL" clId="{3970CB0A-5E8F-49A8-BF6B-A996C5454559}" dt="2025-06-16T17:13:29.526" v="410"/>
          <ac:spMkLst>
            <pc:docMk/>
            <pc:sldMk cId="807269213" sldId="280"/>
            <ac:spMk id="19" creationId="{A247C998-9224-E171-B93E-5BA72559A906}"/>
          </ac:spMkLst>
        </pc:spChg>
        <pc:spChg chg="add mod">
          <ac:chgData name="Diana Rocio Choconta Rodriguez" userId="6ae03421-465a-4c2e-bd65-9741a946b3e9" providerId="ADAL" clId="{3970CB0A-5E8F-49A8-BF6B-A996C5454559}" dt="2025-06-16T17:13:29.526" v="410"/>
          <ac:spMkLst>
            <pc:docMk/>
            <pc:sldMk cId="807269213" sldId="280"/>
            <ac:spMk id="20" creationId="{483CB2BE-A968-4BD6-2D07-45F7CE916F5E}"/>
          </ac:spMkLst>
        </pc:spChg>
        <pc:spChg chg="add mod">
          <ac:chgData name="Diana Rocio Choconta Rodriguez" userId="6ae03421-465a-4c2e-bd65-9741a946b3e9" providerId="ADAL" clId="{3970CB0A-5E8F-49A8-BF6B-A996C5454559}" dt="2025-06-16T17:13:29.526" v="410"/>
          <ac:spMkLst>
            <pc:docMk/>
            <pc:sldMk cId="807269213" sldId="280"/>
            <ac:spMk id="21" creationId="{690CC95C-6FC5-0D53-3EE7-F8D1E52AFA61}"/>
          </ac:spMkLst>
        </pc:spChg>
        <pc:graphicFrameChg chg="add mod">
          <ac:chgData name="Diana Rocio Choconta Rodriguez" userId="6ae03421-465a-4c2e-bd65-9741a946b3e9" providerId="ADAL" clId="{3970CB0A-5E8F-49A8-BF6B-A996C5454559}" dt="2025-06-16T17:13:29.526" v="410"/>
          <ac:graphicFrameMkLst>
            <pc:docMk/>
            <pc:sldMk cId="807269213" sldId="280"/>
            <ac:graphicFrameMk id="11" creationId="{88EA44D2-EFBD-E03F-1F79-21BB1AC581B7}"/>
          </ac:graphicFrameMkLst>
        </pc:graphicFrameChg>
        <pc:cxnChg chg="add mod">
          <ac:chgData name="Diana Rocio Choconta Rodriguez" userId="6ae03421-465a-4c2e-bd65-9741a946b3e9" providerId="ADAL" clId="{3970CB0A-5E8F-49A8-BF6B-A996C5454559}" dt="2025-06-16T17:13:29.526" v="410"/>
          <ac:cxnSpMkLst>
            <pc:docMk/>
            <pc:sldMk cId="807269213" sldId="280"/>
            <ac:cxnSpMk id="12" creationId="{0872DCB3-E316-2BA8-7B44-C2D6C7A89E11}"/>
          </ac:cxnSpMkLst>
        </pc:cxnChg>
        <pc:cxnChg chg="add mod">
          <ac:chgData name="Diana Rocio Choconta Rodriguez" userId="6ae03421-465a-4c2e-bd65-9741a946b3e9" providerId="ADAL" clId="{3970CB0A-5E8F-49A8-BF6B-A996C5454559}" dt="2025-06-16T17:14:11.677" v="415" actId="1076"/>
          <ac:cxnSpMkLst>
            <pc:docMk/>
            <pc:sldMk cId="807269213" sldId="280"/>
            <ac:cxnSpMk id="22" creationId="{78933ED3-8715-6EBA-9400-5F0922B7A36F}"/>
          </ac:cxnSpMkLst>
        </pc:cxnChg>
      </pc:sldChg>
      <pc:sldChg chg="addSp delSp modSp new mod ord">
        <pc:chgData name="Diana Rocio Choconta Rodriguez" userId="6ae03421-465a-4c2e-bd65-9741a946b3e9" providerId="ADAL" clId="{3970CB0A-5E8F-49A8-BF6B-A996C5454559}" dt="2025-06-18T20:56:08.846" v="422"/>
        <pc:sldMkLst>
          <pc:docMk/>
          <pc:sldMk cId="3182930172" sldId="281"/>
        </pc:sldMkLst>
        <pc:spChg chg="add mod">
          <ac:chgData name="Diana Rocio Choconta Rodriguez" userId="6ae03421-465a-4c2e-bd65-9741a946b3e9" providerId="ADAL" clId="{3970CB0A-5E8F-49A8-BF6B-A996C5454559}" dt="2025-06-18T20:56:02.048" v="421"/>
          <ac:spMkLst>
            <pc:docMk/>
            <pc:sldMk cId="3182930172" sldId="281"/>
            <ac:spMk id="4" creationId="{E4C1E76C-1D8D-9480-82A3-D649CD921B38}"/>
          </ac:spMkLst>
        </pc:spChg>
        <pc:spChg chg="add mod">
          <ac:chgData name="Diana Rocio Choconta Rodriguez" userId="6ae03421-465a-4c2e-bd65-9741a946b3e9" providerId="ADAL" clId="{3970CB0A-5E8F-49A8-BF6B-A996C5454559}" dt="2025-06-18T20:56:08.846" v="422"/>
          <ac:spMkLst>
            <pc:docMk/>
            <pc:sldMk cId="3182930172" sldId="281"/>
            <ac:spMk id="5" creationId="{2213ECDD-90FD-874B-7027-0638A8498C8A}"/>
          </ac:spMkLst>
        </pc:spChg>
        <pc:picChg chg="add mod">
          <ac:chgData name="Diana Rocio Choconta Rodriguez" userId="6ae03421-465a-4c2e-bd65-9741a946b3e9" providerId="ADAL" clId="{3970CB0A-5E8F-49A8-BF6B-A996C5454559}" dt="2025-06-18T20:55:54.353" v="420"/>
          <ac:picMkLst>
            <pc:docMk/>
            <pc:sldMk cId="3182930172" sldId="281"/>
            <ac:picMk id="3" creationId="{0DC8AA36-C291-17FC-E62B-1D10F37FB3D3}"/>
          </ac:picMkLst>
        </pc:picChg>
      </pc:sldChg>
      <pc:sldChg chg="addSp delSp modSp new mod">
        <pc:chgData name="Diana Rocio Choconta Rodriguez" userId="6ae03421-465a-4c2e-bd65-9741a946b3e9" providerId="ADAL" clId="{3970CB0A-5E8F-49A8-BF6B-A996C5454559}" dt="2025-06-18T20:56:59.053" v="426"/>
        <pc:sldMkLst>
          <pc:docMk/>
          <pc:sldMk cId="139143161" sldId="282"/>
        </pc:sldMkLst>
        <pc:spChg chg="mod">
          <ac:chgData name="Diana Rocio Choconta Rodriguez" userId="6ae03421-465a-4c2e-bd65-9741a946b3e9" providerId="ADAL" clId="{3970CB0A-5E8F-49A8-BF6B-A996C5454559}" dt="2025-06-18T20:56:46.984" v="425"/>
          <ac:spMkLst>
            <pc:docMk/>
            <pc:sldMk cId="139143161" sldId="282"/>
            <ac:spMk id="4" creationId="{87D8C7D4-93C3-36AC-7F50-9F09B7FF3ED1}"/>
          </ac:spMkLst>
        </pc:spChg>
        <pc:spChg chg="mod">
          <ac:chgData name="Diana Rocio Choconta Rodriguez" userId="6ae03421-465a-4c2e-bd65-9741a946b3e9" providerId="ADAL" clId="{3970CB0A-5E8F-49A8-BF6B-A996C5454559}" dt="2025-06-18T20:56:46.984" v="425"/>
          <ac:spMkLst>
            <pc:docMk/>
            <pc:sldMk cId="139143161" sldId="282"/>
            <ac:spMk id="5" creationId="{9D5032E3-5E21-3627-98F2-52997AE65DB5}"/>
          </ac:spMkLst>
        </pc:spChg>
        <pc:spChg chg="add mod">
          <ac:chgData name="Diana Rocio Choconta Rodriguez" userId="6ae03421-465a-4c2e-bd65-9741a946b3e9" providerId="ADAL" clId="{3970CB0A-5E8F-49A8-BF6B-A996C5454559}" dt="2025-06-18T20:56:46.984" v="425"/>
          <ac:spMkLst>
            <pc:docMk/>
            <pc:sldMk cId="139143161" sldId="282"/>
            <ac:spMk id="6" creationId="{51099834-A23E-9D68-915E-2EFA70BBBCE2}"/>
          </ac:spMkLst>
        </pc:spChg>
        <pc:spChg chg="add mod">
          <ac:chgData name="Diana Rocio Choconta Rodriguez" userId="6ae03421-465a-4c2e-bd65-9741a946b3e9" providerId="ADAL" clId="{3970CB0A-5E8F-49A8-BF6B-A996C5454559}" dt="2025-06-18T20:56:46.984" v="425"/>
          <ac:spMkLst>
            <pc:docMk/>
            <pc:sldMk cId="139143161" sldId="282"/>
            <ac:spMk id="7" creationId="{A0A4D0E4-6E5A-D683-07F6-382014DAD33F}"/>
          </ac:spMkLst>
        </pc:spChg>
        <pc:spChg chg="add mod">
          <ac:chgData name="Diana Rocio Choconta Rodriguez" userId="6ae03421-465a-4c2e-bd65-9741a946b3e9" providerId="ADAL" clId="{3970CB0A-5E8F-49A8-BF6B-A996C5454559}" dt="2025-06-18T20:56:46.984" v="425"/>
          <ac:spMkLst>
            <pc:docMk/>
            <pc:sldMk cId="139143161" sldId="282"/>
            <ac:spMk id="8" creationId="{D32976D5-0B42-1C8B-82F5-621BE8A4D6E8}"/>
          </ac:spMkLst>
        </pc:spChg>
        <pc:spChg chg="add mod">
          <ac:chgData name="Diana Rocio Choconta Rodriguez" userId="6ae03421-465a-4c2e-bd65-9741a946b3e9" providerId="ADAL" clId="{3970CB0A-5E8F-49A8-BF6B-A996C5454559}" dt="2025-06-18T20:56:59.053" v="426"/>
          <ac:spMkLst>
            <pc:docMk/>
            <pc:sldMk cId="139143161" sldId="282"/>
            <ac:spMk id="9" creationId="{1AA336A0-BF3B-2467-0402-48D63F7231C1}"/>
          </ac:spMkLst>
        </pc:spChg>
        <pc:grpChg chg="add mod">
          <ac:chgData name="Diana Rocio Choconta Rodriguez" userId="6ae03421-465a-4c2e-bd65-9741a946b3e9" providerId="ADAL" clId="{3970CB0A-5E8F-49A8-BF6B-A996C5454559}" dt="2025-06-18T20:56:46.984" v="425"/>
          <ac:grpSpMkLst>
            <pc:docMk/>
            <pc:sldMk cId="139143161" sldId="282"/>
            <ac:grpSpMk id="3" creationId="{C264B2A3-6381-448D-E507-A54B21498A62}"/>
          </ac:grpSpMkLst>
        </pc:grpChg>
      </pc:sldChg>
      <pc:sldChg chg="addSp delSp modSp new mod">
        <pc:chgData name="Diana Rocio Choconta Rodriguez" userId="6ae03421-465a-4c2e-bd65-9741a946b3e9" providerId="ADAL" clId="{3970CB0A-5E8F-49A8-BF6B-A996C5454559}" dt="2025-06-18T21:06:52.955" v="430"/>
        <pc:sldMkLst>
          <pc:docMk/>
          <pc:sldMk cId="4280082342" sldId="283"/>
        </pc:sldMkLst>
        <pc:spChg chg="mod">
          <ac:chgData name="Diana Rocio Choconta Rodriguez" userId="6ae03421-465a-4c2e-bd65-9741a946b3e9" providerId="ADAL" clId="{3970CB0A-5E8F-49A8-BF6B-A996C5454559}" dt="2025-06-18T21:06:39.481" v="429"/>
          <ac:spMkLst>
            <pc:docMk/>
            <pc:sldMk cId="4280082342" sldId="283"/>
            <ac:spMk id="4" creationId="{698E89DE-A905-CAC8-B83E-A621E043B4F7}"/>
          </ac:spMkLst>
        </pc:spChg>
        <pc:spChg chg="mod">
          <ac:chgData name="Diana Rocio Choconta Rodriguez" userId="6ae03421-465a-4c2e-bd65-9741a946b3e9" providerId="ADAL" clId="{3970CB0A-5E8F-49A8-BF6B-A996C5454559}" dt="2025-06-18T21:06:39.481" v="429"/>
          <ac:spMkLst>
            <pc:docMk/>
            <pc:sldMk cId="4280082342" sldId="283"/>
            <ac:spMk id="5" creationId="{D8D30D1B-8935-8EB1-EECA-6835081CFB77}"/>
          </ac:spMkLst>
        </pc:spChg>
        <pc:spChg chg="add mod">
          <ac:chgData name="Diana Rocio Choconta Rodriguez" userId="6ae03421-465a-4c2e-bd65-9741a946b3e9" providerId="ADAL" clId="{3970CB0A-5E8F-49A8-BF6B-A996C5454559}" dt="2025-06-18T21:06:39.481" v="429"/>
          <ac:spMkLst>
            <pc:docMk/>
            <pc:sldMk cId="4280082342" sldId="283"/>
            <ac:spMk id="7" creationId="{A4129891-A35D-6597-63B1-C7DF3430197C}"/>
          </ac:spMkLst>
        </pc:spChg>
        <pc:spChg chg="add mod">
          <ac:chgData name="Diana Rocio Choconta Rodriguez" userId="6ae03421-465a-4c2e-bd65-9741a946b3e9" providerId="ADAL" clId="{3970CB0A-5E8F-49A8-BF6B-A996C5454559}" dt="2025-06-18T21:06:52.955" v="430"/>
          <ac:spMkLst>
            <pc:docMk/>
            <pc:sldMk cId="4280082342" sldId="283"/>
            <ac:spMk id="8" creationId="{154CB814-992B-E4F7-9FED-E66198B93521}"/>
          </ac:spMkLst>
        </pc:spChg>
        <pc:grpChg chg="add mod">
          <ac:chgData name="Diana Rocio Choconta Rodriguez" userId="6ae03421-465a-4c2e-bd65-9741a946b3e9" providerId="ADAL" clId="{3970CB0A-5E8F-49A8-BF6B-A996C5454559}" dt="2025-06-18T21:06:39.481" v="429"/>
          <ac:grpSpMkLst>
            <pc:docMk/>
            <pc:sldMk cId="4280082342" sldId="283"/>
            <ac:grpSpMk id="3" creationId="{39A872F5-52BC-C659-FFA7-51C13168736D}"/>
          </ac:grpSpMkLst>
        </pc:grpChg>
        <pc:graphicFrameChg chg="add mod">
          <ac:chgData name="Diana Rocio Choconta Rodriguez" userId="6ae03421-465a-4c2e-bd65-9741a946b3e9" providerId="ADAL" clId="{3970CB0A-5E8F-49A8-BF6B-A996C5454559}" dt="2025-06-18T21:06:39.481" v="429"/>
          <ac:graphicFrameMkLst>
            <pc:docMk/>
            <pc:sldMk cId="4280082342" sldId="283"/>
            <ac:graphicFrameMk id="6" creationId="{FE19EDCD-5DB2-23EB-FE83-B8CA0AA7E39F}"/>
          </ac:graphicFrameMkLst>
        </pc:graphicFrameChg>
      </pc:sldChg>
      <pc:sldChg chg="addSp delSp modSp new mod ord">
        <pc:chgData name="Diana Rocio Choconta Rodriguez" userId="6ae03421-465a-4c2e-bd65-9741a946b3e9" providerId="ADAL" clId="{3970CB0A-5E8F-49A8-BF6B-A996C5454559}" dt="2025-06-18T22:06:16.260" v="440"/>
        <pc:sldMkLst>
          <pc:docMk/>
          <pc:sldMk cId="1707021285" sldId="284"/>
        </pc:sldMkLst>
        <pc:spChg chg="add mod">
          <ac:chgData name="Diana Rocio Choconta Rodriguez" userId="6ae03421-465a-4c2e-bd65-9741a946b3e9" providerId="ADAL" clId="{3970CB0A-5E8F-49A8-BF6B-A996C5454559}" dt="2025-06-18T22:06:16.260" v="440"/>
          <ac:spMkLst>
            <pc:docMk/>
            <pc:sldMk cId="1707021285" sldId="284"/>
            <ac:spMk id="4" creationId="{DA977479-A69C-C93A-D616-57C871AF82E5}"/>
          </ac:spMkLst>
        </pc:spChg>
        <pc:picChg chg="add mod">
          <ac:chgData name="Diana Rocio Choconta Rodriguez" userId="6ae03421-465a-4c2e-bd65-9741a946b3e9" providerId="ADAL" clId="{3970CB0A-5E8F-49A8-BF6B-A996C5454559}" dt="2025-06-18T22:06:07.902" v="439"/>
          <ac:picMkLst>
            <pc:docMk/>
            <pc:sldMk cId="1707021285" sldId="284"/>
            <ac:picMk id="3" creationId="{163F6F9C-EA1B-E310-7294-1503658CE31E}"/>
          </ac:picMkLst>
        </pc:picChg>
      </pc:sldChg>
      <pc:sldChg chg="addSp modSp add ord">
        <pc:chgData name="Diana Rocio Choconta Rodriguez" userId="6ae03421-465a-4c2e-bd65-9741a946b3e9" providerId="ADAL" clId="{3970CB0A-5E8F-49A8-BF6B-A996C5454559}" dt="2025-06-18T22:08:26.427" v="447"/>
        <pc:sldMkLst>
          <pc:docMk/>
          <pc:sldMk cId="2145952178" sldId="285"/>
        </pc:sldMkLst>
        <pc:spChg chg="add mod">
          <ac:chgData name="Diana Rocio Choconta Rodriguez" userId="6ae03421-465a-4c2e-bd65-9741a946b3e9" providerId="ADAL" clId="{3970CB0A-5E8F-49A8-BF6B-A996C5454559}" dt="2025-06-18T22:07:59.194" v="445"/>
          <ac:spMkLst>
            <pc:docMk/>
            <pc:sldMk cId="2145952178" sldId="285"/>
            <ac:spMk id="2" creationId="{40509512-7D4D-607C-C567-BB524388D72D}"/>
          </ac:spMkLst>
        </pc:spChg>
        <pc:spChg chg="mod">
          <ac:chgData name="Diana Rocio Choconta Rodriguez" userId="6ae03421-465a-4c2e-bd65-9741a946b3e9" providerId="ADAL" clId="{3970CB0A-5E8F-49A8-BF6B-A996C5454559}" dt="2025-06-18T22:07:59.194" v="445"/>
          <ac:spMkLst>
            <pc:docMk/>
            <pc:sldMk cId="2145952178" sldId="285"/>
            <ac:spMk id="4" creationId="{047BBAF0-1128-F357-970B-3AA95114C00C}"/>
          </ac:spMkLst>
        </pc:spChg>
        <pc:spChg chg="mod">
          <ac:chgData name="Diana Rocio Choconta Rodriguez" userId="6ae03421-465a-4c2e-bd65-9741a946b3e9" providerId="ADAL" clId="{3970CB0A-5E8F-49A8-BF6B-A996C5454559}" dt="2025-06-18T22:07:59.194" v="445"/>
          <ac:spMkLst>
            <pc:docMk/>
            <pc:sldMk cId="2145952178" sldId="285"/>
            <ac:spMk id="5" creationId="{881CCA5A-E90E-927B-0107-D3CE5C89E137}"/>
          </ac:spMkLst>
        </pc:spChg>
        <pc:spChg chg="add mod">
          <ac:chgData name="Diana Rocio Choconta Rodriguez" userId="6ae03421-465a-4c2e-bd65-9741a946b3e9" providerId="ADAL" clId="{3970CB0A-5E8F-49A8-BF6B-A996C5454559}" dt="2025-06-18T22:07:59.194" v="445"/>
          <ac:spMkLst>
            <pc:docMk/>
            <pc:sldMk cId="2145952178" sldId="285"/>
            <ac:spMk id="6" creationId="{94078334-97E0-2D48-6DFB-B9E4D7986B57}"/>
          </ac:spMkLst>
        </pc:spChg>
        <pc:spChg chg="add mod">
          <ac:chgData name="Diana Rocio Choconta Rodriguez" userId="6ae03421-465a-4c2e-bd65-9741a946b3e9" providerId="ADAL" clId="{3970CB0A-5E8F-49A8-BF6B-A996C5454559}" dt="2025-06-18T22:07:59.194" v="445"/>
          <ac:spMkLst>
            <pc:docMk/>
            <pc:sldMk cId="2145952178" sldId="285"/>
            <ac:spMk id="7" creationId="{70F8C8BB-7B52-771F-B508-53E31665131F}"/>
          </ac:spMkLst>
        </pc:spChg>
        <pc:spChg chg="add mod">
          <ac:chgData name="Diana Rocio Choconta Rodriguez" userId="6ae03421-465a-4c2e-bd65-9741a946b3e9" providerId="ADAL" clId="{3970CB0A-5E8F-49A8-BF6B-A996C5454559}" dt="2025-06-18T22:07:59.194" v="445"/>
          <ac:spMkLst>
            <pc:docMk/>
            <pc:sldMk cId="2145952178" sldId="285"/>
            <ac:spMk id="8" creationId="{AF90081A-4008-12BC-4436-B60125492C17}"/>
          </ac:spMkLst>
        </pc:spChg>
        <pc:spChg chg="add mod">
          <ac:chgData name="Diana Rocio Choconta Rodriguez" userId="6ae03421-465a-4c2e-bd65-9741a946b3e9" providerId="ADAL" clId="{3970CB0A-5E8F-49A8-BF6B-A996C5454559}" dt="2025-06-18T22:07:59.194" v="445"/>
          <ac:spMkLst>
            <pc:docMk/>
            <pc:sldMk cId="2145952178" sldId="285"/>
            <ac:spMk id="9" creationId="{215CFE99-071F-ECCF-7756-FC1E1397C51C}"/>
          </ac:spMkLst>
        </pc:spChg>
        <pc:spChg chg="add mod">
          <ac:chgData name="Diana Rocio Choconta Rodriguez" userId="6ae03421-465a-4c2e-bd65-9741a946b3e9" providerId="ADAL" clId="{3970CB0A-5E8F-49A8-BF6B-A996C5454559}" dt="2025-06-18T22:07:59.194" v="445"/>
          <ac:spMkLst>
            <pc:docMk/>
            <pc:sldMk cId="2145952178" sldId="285"/>
            <ac:spMk id="10" creationId="{5C017188-9A85-99E4-FC19-1F313D844407}"/>
          </ac:spMkLst>
        </pc:spChg>
        <pc:spChg chg="add mod">
          <ac:chgData name="Diana Rocio Choconta Rodriguez" userId="6ae03421-465a-4c2e-bd65-9741a946b3e9" providerId="ADAL" clId="{3970CB0A-5E8F-49A8-BF6B-A996C5454559}" dt="2025-06-18T22:07:59.194" v="445"/>
          <ac:spMkLst>
            <pc:docMk/>
            <pc:sldMk cId="2145952178" sldId="285"/>
            <ac:spMk id="11" creationId="{AD5A06FE-3DB2-F4A1-DB6D-289F2C72BF57}"/>
          </ac:spMkLst>
        </pc:spChg>
        <pc:spChg chg="add mod">
          <ac:chgData name="Diana Rocio Choconta Rodriguez" userId="6ae03421-465a-4c2e-bd65-9741a946b3e9" providerId="ADAL" clId="{3970CB0A-5E8F-49A8-BF6B-A996C5454559}" dt="2025-06-18T22:08:18.087" v="446"/>
          <ac:spMkLst>
            <pc:docMk/>
            <pc:sldMk cId="2145952178" sldId="285"/>
            <ac:spMk id="12" creationId="{6B6FB572-1FC5-59D7-0331-7CE49CD6BB68}"/>
          </ac:spMkLst>
        </pc:spChg>
        <pc:spChg chg="add mod">
          <ac:chgData name="Diana Rocio Choconta Rodriguez" userId="6ae03421-465a-4c2e-bd65-9741a946b3e9" providerId="ADAL" clId="{3970CB0A-5E8F-49A8-BF6B-A996C5454559}" dt="2025-06-18T22:08:26.427" v="447"/>
          <ac:spMkLst>
            <pc:docMk/>
            <pc:sldMk cId="2145952178" sldId="285"/>
            <ac:spMk id="13" creationId="{919FF171-4486-3B58-B2B6-204512044A81}"/>
          </ac:spMkLst>
        </pc:spChg>
        <pc:grpChg chg="add mod">
          <ac:chgData name="Diana Rocio Choconta Rodriguez" userId="6ae03421-465a-4c2e-bd65-9741a946b3e9" providerId="ADAL" clId="{3970CB0A-5E8F-49A8-BF6B-A996C5454559}" dt="2025-06-18T22:07:59.194" v="445"/>
          <ac:grpSpMkLst>
            <pc:docMk/>
            <pc:sldMk cId="2145952178" sldId="285"/>
            <ac:grpSpMk id="3" creationId="{4B3C03CC-D51D-A268-2810-B1323EF89B9F}"/>
          </ac:grpSpMkLst>
        </pc:grpChg>
      </pc:sldChg>
      <pc:sldChg chg="addSp delSp modSp add mod">
        <pc:chgData name="Diana Rocio Choconta Rodriguez" userId="6ae03421-465a-4c2e-bd65-9741a946b3e9" providerId="ADAL" clId="{3970CB0A-5E8F-49A8-BF6B-A996C5454559}" dt="2025-06-18T22:07:30.506" v="444"/>
        <pc:sldMkLst>
          <pc:docMk/>
          <pc:sldMk cId="2067914109" sldId="286"/>
        </pc:sldMkLst>
        <pc:spChg chg="add mod">
          <ac:chgData name="Diana Rocio Choconta Rodriguez" userId="6ae03421-465a-4c2e-bd65-9741a946b3e9" providerId="ADAL" clId="{3970CB0A-5E8F-49A8-BF6B-A996C5454559}" dt="2025-06-18T22:07:30.506" v="444"/>
          <ac:spMkLst>
            <pc:docMk/>
            <pc:sldMk cId="2067914109" sldId="286"/>
            <ac:spMk id="4" creationId="{2550EB98-D5BD-533A-D2C9-1C4D3D9C3F4C}"/>
          </ac:spMkLst>
        </pc:spChg>
        <pc:picChg chg="add mod">
          <ac:chgData name="Diana Rocio Choconta Rodriguez" userId="6ae03421-465a-4c2e-bd65-9741a946b3e9" providerId="ADAL" clId="{3970CB0A-5E8F-49A8-BF6B-A996C5454559}" dt="2025-06-18T22:07:20.079" v="443"/>
          <ac:picMkLst>
            <pc:docMk/>
            <pc:sldMk cId="2067914109" sldId="286"/>
            <ac:picMk id="3" creationId="{EE2C3428-A44C-5B9A-E4EE-7B8BB51F8E50}"/>
          </ac:picMkLst>
        </pc:picChg>
      </pc:sldChg>
      <pc:sldChg chg="addSp delSp modSp new mod ord">
        <pc:chgData name="Diana Rocio Choconta Rodriguez" userId="6ae03421-465a-4c2e-bd65-9741a946b3e9" providerId="ADAL" clId="{3970CB0A-5E8F-49A8-BF6B-A996C5454559}" dt="2025-06-18T22:17:59.989" v="453"/>
        <pc:sldMkLst>
          <pc:docMk/>
          <pc:sldMk cId="3275860648" sldId="287"/>
        </pc:sldMkLst>
        <pc:spChg chg="add mod">
          <ac:chgData name="Diana Rocio Choconta Rodriguez" userId="6ae03421-465a-4c2e-bd65-9741a946b3e9" providerId="ADAL" clId="{3970CB0A-5E8F-49A8-BF6B-A996C5454559}" dt="2025-06-18T22:17:50.746" v="452"/>
          <ac:spMkLst>
            <pc:docMk/>
            <pc:sldMk cId="3275860648" sldId="287"/>
            <ac:spMk id="3" creationId="{88F6B80B-2B95-5EA0-F298-85A7BE72B6E8}"/>
          </ac:spMkLst>
        </pc:spChg>
        <pc:spChg chg="add mod">
          <ac:chgData name="Diana Rocio Choconta Rodriguez" userId="6ae03421-465a-4c2e-bd65-9741a946b3e9" providerId="ADAL" clId="{3970CB0A-5E8F-49A8-BF6B-A996C5454559}" dt="2025-06-18T22:17:50.746" v="452"/>
          <ac:spMkLst>
            <pc:docMk/>
            <pc:sldMk cId="3275860648" sldId="287"/>
            <ac:spMk id="4" creationId="{1E7834D3-6C6E-ACDF-6DE4-AAFC06228B72}"/>
          </ac:spMkLst>
        </pc:spChg>
        <pc:spChg chg="add mod">
          <ac:chgData name="Diana Rocio Choconta Rodriguez" userId="6ae03421-465a-4c2e-bd65-9741a946b3e9" providerId="ADAL" clId="{3970CB0A-5E8F-49A8-BF6B-A996C5454559}" dt="2025-06-18T22:17:50.746" v="452"/>
          <ac:spMkLst>
            <pc:docMk/>
            <pc:sldMk cId="3275860648" sldId="287"/>
            <ac:spMk id="5" creationId="{871C01DC-4F63-FF8C-9766-5245E4994006}"/>
          </ac:spMkLst>
        </pc:spChg>
        <pc:spChg chg="add mod">
          <ac:chgData name="Diana Rocio Choconta Rodriguez" userId="6ae03421-465a-4c2e-bd65-9741a946b3e9" providerId="ADAL" clId="{3970CB0A-5E8F-49A8-BF6B-A996C5454559}" dt="2025-06-18T22:17:50.746" v="452"/>
          <ac:spMkLst>
            <pc:docMk/>
            <pc:sldMk cId="3275860648" sldId="287"/>
            <ac:spMk id="6" creationId="{7DBA8090-3172-D68B-6BE9-EEA76C9C2D53}"/>
          </ac:spMkLst>
        </pc:spChg>
        <pc:spChg chg="add mod">
          <ac:chgData name="Diana Rocio Choconta Rodriguez" userId="6ae03421-465a-4c2e-bd65-9741a946b3e9" providerId="ADAL" clId="{3970CB0A-5E8F-49A8-BF6B-A996C5454559}" dt="2025-06-18T22:17:50.746" v="452"/>
          <ac:spMkLst>
            <pc:docMk/>
            <pc:sldMk cId="3275860648" sldId="287"/>
            <ac:spMk id="7" creationId="{305D4272-490F-797A-F116-D4926BC26603}"/>
          </ac:spMkLst>
        </pc:spChg>
        <pc:spChg chg="add mod">
          <ac:chgData name="Diana Rocio Choconta Rodriguez" userId="6ae03421-465a-4c2e-bd65-9741a946b3e9" providerId="ADAL" clId="{3970CB0A-5E8F-49A8-BF6B-A996C5454559}" dt="2025-06-18T22:17:50.746" v="452"/>
          <ac:spMkLst>
            <pc:docMk/>
            <pc:sldMk cId="3275860648" sldId="287"/>
            <ac:spMk id="8" creationId="{03B66F8A-37A9-419B-232D-CA9BE2D5A25F}"/>
          </ac:spMkLst>
        </pc:spChg>
        <pc:spChg chg="mod">
          <ac:chgData name="Diana Rocio Choconta Rodriguez" userId="6ae03421-465a-4c2e-bd65-9741a946b3e9" providerId="ADAL" clId="{3970CB0A-5E8F-49A8-BF6B-A996C5454559}" dt="2025-06-18T22:17:50.746" v="452"/>
          <ac:spMkLst>
            <pc:docMk/>
            <pc:sldMk cId="3275860648" sldId="287"/>
            <ac:spMk id="10" creationId="{76CFD94D-87DE-7111-6711-5747E3ECE05E}"/>
          </ac:spMkLst>
        </pc:spChg>
        <pc:spChg chg="mod">
          <ac:chgData name="Diana Rocio Choconta Rodriguez" userId="6ae03421-465a-4c2e-bd65-9741a946b3e9" providerId="ADAL" clId="{3970CB0A-5E8F-49A8-BF6B-A996C5454559}" dt="2025-06-18T22:17:50.746" v="452"/>
          <ac:spMkLst>
            <pc:docMk/>
            <pc:sldMk cId="3275860648" sldId="287"/>
            <ac:spMk id="11" creationId="{0E8A89B6-16AB-1CC0-78BA-F9EF4B2F1F47}"/>
          </ac:spMkLst>
        </pc:spChg>
        <pc:spChg chg="add mod">
          <ac:chgData name="Diana Rocio Choconta Rodriguez" userId="6ae03421-465a-4c2e-bd65-9741a946b3e9" providerId="ADAL" clId="{3970CB0A-5E8F-49A8-BF6B-A996C5454559}" dt="2025-06-18T22:17:50.746" v="452"/>
          <ac:spMkLst>
            <pc:docMk/>
            <pc:sldMk cId="3275860648" sldId="287"/>
            <ac:spMk id="13" creationId="{A7B3F0A9-DECC-326D-8D70-4B41903EACCA}"/>
          </ac:spMkLst>
        </pc:spChg>
        <pc:spChg chg="add mod">
          <ac:chgData name="Diana Rocio Choconta Rodriguez" userId="6ae03421-465a-4c2e-bd65-9741a946b3e9" providerId="ADAL" clId="{3970CB0A-5E8F-49A8-BF6B-A996C5454559}" dt="2025-06-18T22:17:50.746" v="452"/>
          <ac:spMkLst>
            <pc:docMk/>
            <pc:sldMk cId="3275860648" sldId="287"/>
            <ac:spMk id="14" creationId="{38328B6C-26DB-A43D-8E4C-D3A946A617D9}"/>
          </ac:spMkLst>
        </pc:spChg>
        <pc:spChg chg="add mod">
          <ac:chgData name="Diana Rocio Choconta Rodriguez" userId="6ae03421-465a-4c2e-bd65-9741a946b3e9" providerId="ADAL" clId="{3970CB0A-5E8F-49A8-BF6B-A996C5454559}" dt="2025-06-18T22:17:59.989" v="453"/>
          <ac:spMkLst>
            <pc:docMk/>
            <pc:sldMk cId="3275860648" sldId="287"/>
            <ac:spMk id="15" creationId="{01A1D92C-9909-BA60-F6E4-59228C7F66D9}"/>
          </ac:spMkLst>
        </pc:spChg>
      </pc:sldChg>
      <pc:sldChg chg="addSp delSp modSp new mod ord">
        <pc:chgData name="Diana Rocio Choconta Rodriguez" userId="6ae03421-465a-4c2e-bd65-9741a946b3e9" providerId="ADAL" clId="{3970CB0A-5E8F-49A8-BF6B-A996C5454559}" dt="2025-06-18T22:21:15.079" v="467" actId="1076"/>
        <pc:sldMkLst>
          <pc:docMk/>
          <pc:sldMk cId="3682241533" sldId="288"/>
        </pc:sldMkLst>
        <pc:spChg chg="add mod">
          <ac:chgData name="Diana Rocio Choconta Rodriguez" userId="6ae03421-465a-4c2e-bd65-9741a946b3e9" providerId="ADAL" clId="{3970CB0A-5E8F-49A8-BF6B-A996C5454559}" dt="2025-06-18T22:21:03.065" v="465"/>
          <ac:spMkLst>
            <pc:docMk/>
            <pc:sldMk cId="3682241533" sldId="288"/>
            <ac:spMk id="3" creationId="{B0ED436F-691B-7514-0B00-4EA1B9A3575D}"/>
          </ac:spMkLst>
        </pc:spChg>
        <pc:spChg chg="add mod">
          <ac:chgData name="Diana Rocio Choconta Rodriguez" userId="6ae03421-465a-4c2e-bd65-9741a946b3e9" providerId="ADAL" clId="{3970CB0A-5E8F-49A8-BF6B-A996C5454559}" dt="2025-06-18T22:21:03.065" v="465"/>
          <ac:spMkLst>
            <pc:docMk/>
            <pc:sldMk cId="3682241533" sldId="288"/>
            <ac:spMk id="4" creationId="{D1732612-76E3-A5F1-D912-9C483856FEAF}"/>
          </ac:spMkLst>
        </pc:spChg>
        <pc:spChg chg="add mod">
          <ac:chgData name="Diana Rocio Choconta Rodriguez" userId="6ae03421-465a-4c2e-bd65-9741a946b3e9" providerId="ADAL" clId="{3970CB0A-5E8F-49A8-BF6B-A996C5454559}" dt="2025-06-18T22:21:15.079" v="467" actId="1076"/>
          <ac:spMkLst>
            <pc:docMk/>
            <pc:sldMk cId="3682241533" sldId="288"/>
            <ac:spMk id="6" creationId="{D193D537-C4D6-8FC6-233A-E2A1E69E5961}"/>
          </ac:spMkLst>
        </pc:spChg>
        <pc:graphicFrameChg chg="add mod">
          <ac:chgData name="Diana Rocio Choconta Rodriguez" userId="6ae03421-465a-4c2e-bd65-9741a946b3e9" providerId="ADAL" clId="{3970CB0A-5E8F-49A8-BF6B-A996C5454559}" dt="2025-06-18T22:21:03.065" v="465"/>
          <ac:graphicFrameMkLst>
            <pc:docMk/>
            <pc:sldMk cId="3682241533" sldId="288"/>
            <ac:graphicFrameMk id="5" creationId="{88327B94-1C99-A429-D9FB-1F44F8C314A8}"/>
          </ac:graphicFrameMkLst>
        </pc:graphicFrameChg>
      </pc:sldChg>
      <pc:sldChg chg="addSp delSp modSp add mod ord">
        <pc:chgData name="Diana Rocio Choconta Rodriguez" userId="6ae03421-465a-4c2e-bd65-9741a946b3e9" providerId="ADAL" clId="{3970CB0A-5E8F-49A8-BF6B-A996C5454559}" dt="2025-06-18T22:20:43.644" v="463"/>
        <pc:sldMkLst>
          <pc:docMk/>
          <pc:sldMk cId="919746675" sldId="289"/>
        </pc:sldMkLst>
        <pc:spChg chg="add mod">
          <ac:chgData name="Diana Rocio Choconta Rodriguez" userId="6ae03421-465a-4c2e-bd65-9741a946b3e9" providerId="ADAL" clId="{3970CB0A-5E8F-49A8-BF6B-A996C5454559}" dt="2025-06-18T22:20:28.787" v="459"/>
          <ac:spMkLst>
            <pc:docMk/>
            <pc:sldMk cId="919746675" sldId="289"/>
            <ac:spMk id="3" creationId="{9B2B27FA-BB4E-5C2A-A140-36A1E0E8E869}"/>
          </ac:spMkLst>
        </pc:spChg>
        <pc:spChg chg="add mod">
          <ac:chgData name="Diana Rocio Choconta Rodriguez" userId="6ae03421-465a-4c2e-bd65-9741a946b3e9" providerId="ADAL" clId="{3970CB0A-5E8F-49A8-BF6B-A996C5454559}" dt="2025-06-18T22:20:28.787" v="459"/>
          <ac:spMkLst>
            <pc:docMk/>
            <pc:sldMk cId="919746675" sldId="289"/>
            <ac:spMk id="4" creationId="{1568284F-B73E-C164-BCA0-95C4AC90C473}"/>
          </ac:spMkLst>
        </pc:spChg>
        <pc:spChg chg="add mod">
          <ac:chgData name="Diana Rocio Choconta Rodriguez" userId="6ae03421-465a-4c2e-bd65-9741a946b3e9" providerId="ADAL" clId="{3970CB0A-5E8F-49A8-BF6B-A996C5454559}" dt="2025-06-18T22:20:28.787" v="459"/>
          <ac:spMkLst>
            <pc:docMk/>
            <pc:sldMk cId="919746675" sldId="289"/>
            <ac:spMk id="5" creationId="{DAF3F47B-D726-5AAE-3E5E-689141C10687}"/>
          </ac:spMkLst>
        </pc:spChg>
        <pc:spChg chg="add mod">
          <ac:chgData name="Diana Rocio Choconta Rodriguez" userId="6ae03421-465a-4c2e-bd65-9741a946b3e9" providerId="ADAL" clId="{3970CB0A-5E8F-49A8-BF6B-A996C5454559}" dt="2025-06-18T22:20:28.787" v="459"/>
          <ac:spMkLst>
            <pc:docMk/>
            <pc:sldMk cId="919746675" sldId="289"/>
            <ac:spMk id="6" creationId="{977842B8-F2CA-E9F9-1A45-04FB5240EA70}"/>
          </ac:spMkLst>
        </pc:spChg>
        <pc:spChg chg="add mod">
          <ac:chgData name="Diana Rocio Choconta Rodriguez" userId="6ae03421-465a-4c2e-bd65-9741a946b3e9" providerId="ADAL" clId="{3970CB0A-5E8F-49A8-BF6B-A996C5454559}" dt="2025-06-18T22:20:28.787" v="459"/>
          <ac:spMkLst>
            <pc:docMk/>
            <pc:sldMk cId="919746675" sldId="289"/>
            <ac:spMk id="7" creationId="{E2BC5DE3-9415-F349-6BEE-F3EA09E0643A}"/>
          </ac:spMkLst>
        </pc:spChg>
        <pc:spChg chg="add mod">
          <ac:chgData name="Diana Rocio Choconta Rodriguez" userId="6ae03421-465a-4c2e-bd65-9741a946b3e9" providerId="ADAL" clId="{3970CB0A-5E8F-49A8-BF6B-A996C5454559}" dt="2025-06-18T22:20:40.033" v="461" actId="1076"/>
          <ac:spMkLst>
            <pc:docMk/>
            <pc:sldMk cId="919746675" sldId="289"/>
            <ac:spMk id="8" creationId="{87C2BEA2-9BD2-1359-9859-D96B5E622F46}"/>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1C0F6-FD5C-45C8-9B59-90ED26454BDB}" type="doc">
      <dgm:prSet loTypeId="urn:microsoft.com/office/officeart/2005/8/layout/hList6" loCatId="list" qsTypeId="urn:microsoft.com/office/officeart/2005/8/quickstyle/simple1" qsCatId="simple" csTypeId="urn:microsoft.com/office/officeart/2005/8/colors/accent0_3" csCatId="mainScheme" phldr="1"/>
      <dgm:spPr/>
      <dgm:t>
        <a:bodyPr/>
        <a:lstStyle/>
        <a:p>
          <a:endParaRPr lang="es-AR"/>
        </a:p>
      </dgm:t>
    </dgm:pt>
    <dgm:pt modelId="{3C4BF258-47C1-49A2-ACD7-040ADE983325}">
      <dgm:prSet phldrT="[Texto]" custT="1"/>
      <dgm:spPr>
        <a:solidFill>
          <a:schemeClr val="accent2"/>
        </a:solidFill>
        <a:ln>
          <a:noFill/>
        </a:ln>
      </dgm:spPr>
      <dgm:t>
        <a:bodyPr/>
        <a:lstStyle/>
        <a:p>
          <a:r>
            <a:rPr lang="es-MX" sz="2000">
              <a:latin typeface="Verdana" panose="020B0604030504040204" pitchFamily="34" charset="0"/>
              <a:ea typeface="Verdana" panose="020B0604030504040204" pitchFamily="34" charset="0"/>
            </a:rPr>
            <a:t>Clasificación de ingresos y gastos en categorías</a:t>
          </a:r>
          <a:endParaRPr lang="es-AR" sz="2000" dirty="0">
            <a:latin typeface="Verdana" panose="020B0604030504040204" pitchFamily="34" charset="0"/>
            <a:ea typeface="Verdana" panose="020B0604030504040204" pitchFamily="34" charset="0"/>
          </a:endParaRPr>
        </a:p>
      </dgm:t>
    </dgm:pt>
    <dgm:pt modelId="{AE3A23A6-861E-4C94-B58F-94A744A43F1D}" type="parTrans" cxnId="{89B7E3FF-0065-42D8-ACA6-6ED337756D82}">
      <dgm:prSet/>
      <dgm:spPr/>
      <dgm:t>
        <a:bodyPr/>
        <a:lstStyle/>
        <a:p>
          <a:endParaRPr lang="es-AR"/>
        </a:p>
      </dgm:t>
    </dgm:pt>
    <dgm:pt modelId="{4304D11B-17FB-4031-B970-A171D3C6A7CF}" type="sibTrans" cxnId="{89B7E3FF-0065-42D8-ACA6-6ED337756D82}">
      <dgm:prSet/>
      <dgm:spPr/>
      <dgm:t>
        <a:bodyPr/>
        <a:lstStyle/>
        <a:p>
          <a:endParaRPr lang="es-AR"/>
        </a:p>
      </dgm:t>
    </dgm:pt>
    <dgm:pt modelId="{F0FAE423-B79F-4538-B8FC-A374806BADEE}">
      <dgm:prSet phldrT="[Texto]" custT="1"/>
      <dgm:spPr>
        <a:solidFill>
          <a:schemeClr val="accent2"/>
        </a:solidFill>
        <a:ln>
          <a:noFill/>
        </a:ln>
      </dgm:spPr>
      <dgm:t>
        <a:bodyPr/>
        <a:lstStyle/>
        <a:p>
          <a:r>
            <a:rPr lang="es-MX" sz="2000">
              <a:latin typeface="Verdana" panose="020B0604030504040204" pitchFamily="34" charset="0"/>
              <a:ea typeface="Verdana" panose="020B0604030504040204" pitchFamily="34" charset="0"/>
            </a:rPr>
            <a:t>Presentación de nuevos subtotales en el estado de resultados</a:t>
          </a:r>
          <a:endParaRPr lang="es-AR" sz="2000" dirty="0">
            <a:latin typeface="Verdana" panose="020B0604030504040204" pitchFamily="34" charset="0"/>
            <a:ea typeface="Verdana" panose="020B0604030504040204" pitchFamily="34" charset="0"/>
          </a:endParaRPr>
        </a:p>
      </dgm:t>
    </dgm:pt>
    <dgm:pt modelId="{40C3AD97-816B-4296-98E2-AA041172E35A}" type="parTrans" cxnId="{70ED6EFC-DDE0-4FA8-A97C-7FF958B8616C}">
      <dgm:prSet/>
      <dgm:spPr/>
      <dgm:t>
        <a:bodyPr/>
        <a:lstStyle/>
        <a:p>
          <a:endParaRPr lang="es-AR"/>
        </a:p>
      </dgm:t>
    </dgm:pt>
    <dgm:pt modelId="{99A15C85-A8C8-46C3-AA79-08DCCE863AA6}" type="sibTrans" cxnId="{70ED6EFC-DDE0-4FA8-A97C-7FF958B8616C}">
      <dgm:prSet/>
      <dgm:spPr/>
      <dgm:t>
        <a:bodyPr/>
        <a:lstStyle/>
        <a:p>
          <a:endParaRPr lang="es-AR"/>
        </a:p>
      </dgm:t>
    </dgm:pt>
    <dgm:pt modelId="{589B62DF-4659-467A-9B87-CBADD9C81562}">
      <dgm:prSet phldrT="[Texto]" custT="1"/>
      <dgm:spPr>
        <a:solidFill>
          <a:schemeClr val="accent2"/>
        </a:solidFill>
        <a:ln>
          <a:noFill/>
        </a:ln>
      </dgm:spPr>
      <dgm:t>
        <a:bodyPr/>
        <a:lstStyle/>
        <a:p>
          <a:r>
            <a:rPr lang="es-MX" sz="2000">
              <a:latin typeface="Verdana" panose="020B0604030504040204" pitchFamily="34" charset="0"/>
              <a:ea typeface="Verdana" panose="020B0604030504040204" pitchFamily="34" charset="0"/>
            </a:rPr>
            <a:t>Revelación de información sobre medidas de rendimiento de la gerencia</a:t>
          </a:r>
          <a:endParaRPr lang="es-AR" sz="2000" dirty="0">
            <a:latin typeface="Verdana" panose="020B0604030504040204" pitchFamily="34" charset="0"/>
            <a:ea typeface="Verdana" panose="020B0604030504040204" pitchFamily="34" charset="0"/>
          </a:endParaRPr>
        </a:p>
      </dgm:t>
    </dgm:pt>
    <dgm:pt modelId="{876FBAB6-F6CB-4518-B68D-C5B41CC98525}" type="parTrans" cxnId="{99BDC6C6-FE97-44B0-9747-0E38AE389C05}">
      <dgm:prSet/>
      <dgm:spPr/>
      <dgm:t>
        <a:bodyPr/>
        <a:lstStyle/>
        <a:p>
          <a:endParaRPr lang="es-AR"/>
        </a:p>
      </dgm:t>
    </dgm:pt>
    <dgm:pt modelId="{6DB1A009-2F71-4172-B789-5EB08A9FF058}" type="sibTrans" cxnId="{99BDC6C6-FE97-44B0-9747-0E38AE389C05}">
      <dgm:prSet/>
      <dgm:spPr/>
      <dgm:t>
        <a:bodyPr/>
        <a:lstStyle/>
        <a:p>
          <a:endParaRPr lang="es-AR"/>
        </a:p>
      </dgm:t>
    </dgm:pt>
    <dgm:pt modelId="{7874D901-8F8D-4CCD-BA6C-0914CD1D98EC}">
      <dgm:prSet phldrT="[Texto]" custT="1"/>
      <dgm:spPr>
        <a:solidFill>
          <a:schemeClr val="accent2"/>
        </a:solidFill>
        <a:ln>
          <a:noFill/>
        </a:ln>
      </dgm:spPr>
      <dgm:t>
        <a:bodyPr/>
        <a:lstStyle/>
        <a:p>
          <a:r>
            <a:rPr lang="es-MX" sz="2000">
              <a:latin typeface="Verdana" panose="020B0604030504040204" pitchFamily="34" charset="0"/>
              <a:ea typeface="Verdana" panose="020B0604030504040204" pitchFamily="34" charset="0"/>
            </a:rPr>
            <a:t>Nuevos requisitos de agrupación y clasificación</a:t>
          </a:r>
          <a:endParaRPr lang="es-AR" sz="2000" dirty="0">
            <a:latin typeface="Verdana" panose="020B0604030504040204" pitchFamily="34" charset="0"/>
            <a:ea typeface="Verdana" panose="020B0604030504040204" pitchFamily="34" charset="0"/>
          </a:endParaRPr>
        </a:p>
      </dgm:t>
    </dgm:pt>
    <dgm:pt modelId="{D4FD07A8-E592-4BE7-BE6F-0081065E7148}" type="parTrans" cxnId="{CE58975D-B95B-4752-94FB-FB0A546B55D4}">
      <dgm:prSet/>
      <dgm:spPr/>
      <dgm:t>
        <a:bodyPr/>
        <a:lstStyle/>
        <a:p>
          <a:endParaRPr lang="es-AR"/>
        </a:p>
      </dgm:t>
    </dgm:pt>
    <dgm:pt modelId="{0AF22E86-24B8-4FC3-9880-8F3305F94336}" type="sibTrans" cxnId="{CE58975D-B95B-4752-94FB-FB0A546B55D4}">
      <dgm:prSet/>
      <dgm:spPr/>
      <dgm:t>
        <a:bodyPr/>
        <a:lstStyle/>
        <a:p>
          <a:endParaRPr lang="es-AR"/>
        </a:p>
      </dgm:t>
    </dgm:pt>
    <dgm:pt modelId="{41EB8C02-489D-47D3-AC89-C63557CD7DBD}" type="pres">
      <dgm:prSet presAssocID="{DDC1C0F6-FD5C-45C8-9B59-90ED26454BDB}" presName="Name0" presStyleCnt="0">
        <dgm:presLayoutVars>
          <dgm:dir/>
          <dgm:resizeHandles val="exact"/>
        </dgm:presLayoutVars>
      </dgm:prSet>
      <dgm:spPr/>
    </dgm:pt>
    <dgm:pt modelId="{9506F3FE-2B13-43AD-87F3-C9D8AD6CF5EB}" type="pres">
      <dgm:prSet presAssocID="{3C4BF258-47C1-49A2-ACD7-040ADE983325}" presName="node" presStyleLbl="node1" presStyleIdx="0" presStyleCnt="4">
        <dgm:presLayoutVars>
          <dgm:bulletEnabled val="1"/>
        </dgm:presLayoutVars>
      </dgm:prSet>
      <dgm:spPr/>
    </dgm:pt>
    <dgm:pt modelId="{34DF6C9C-58B1-41FC-950F-823AF09B494A}" type="pres">
      <dgm:prSet presAssocID="{4304D11B-17FB-4031-B970-A171D3C6A7CF}" presName="sibTrans" presStyleCnt="0"/>
      <dgm:spPr/>
    </dgm:pt>
    <dgm:pt modelId="{04658304-32EB-4688-BF57-EE4780D5FFCE}" type="pres">
      <dgm:prSet presAssocID="{F0FAE423-B79F-4538-B8FC-A374806BADEE}" presName="node" presStyleLbl="node1" presStyleIdx="1" presStyleCnt="4">
        <dgm:presLayoutVars>
          <dgm:bulletEnabled val="1"/>
        </dgm:presLayoutVars>
      </dgm:prSet>
      <dgm:spPr/>
    </dgm:pt>
    <dgm:pt modelId="{548308A9-B514-42F6-8AEF-20C1D8F596E2}" type="pres">
      <dgm:prSet presAssocID="{99A15C85-A8C8-46C3-AA79-08DCCE863AA6}" presName="sibTrans" presStyleCnt="0"/>
      <dgm:spPr/>
    </dgm:pt>
    <dgm:pt modelId="{1C38F5A2-803B-4530-8067-D6B7D06F01F7}" type="pres">
      <dgm:prSet presAssocID="{589B62DF-4659-467A-9B87-CBADD9C81562}" presName="node" presStyleLbl="node1" presStyleIdx="2" presStyleCnt="4">
        <dgm:presLayoutVars>
          <dgm:bulletEnabled val="1"/>
        </dgm:presLayoutVars>
      </dgm:prSet>
      <dgm:spPr/>
    </dgm:pt>
    <dgm:pt modelId="{3949434A-957F-478E-A12B-BA657BA4B2DC}" type="pres">
      <dgm:prSet presAssocID="{6DB1A009-2F71-4172-B789-5EB08A9FF058}" presName="sibTrans" presStyleCnt="0"/>
      <dgm:spPr/>
    </dgm:pt>
    <dgm:pt modelId="{C352FC4D-40FE-4F72-97E5-DC05800C31BD}" type="pres">
      <dgm:prSet presAssocID="{7874D901-8F8D-4CCD-BA6C-0914CD1D98EC}" presName="node" presStyleLbl="node1" presStyleIdx="3" presStyleCnt="4">
        <dgm:presLayoutVars>
          <dgm:bulletEnabled val="1"/>
        </dgm:presLayoutVars>
      </dgm:prSet>
      <dgm:spPr/>
    </dgm:pt>
  </dgm:ptLst>
  <dgm:cxnLst>
    <dgm:cxn modelId="{CE58975D-B95B-4752-94FB-FB0A546B55D4}" srcId="{DDC1C0F6-FD5C-45C8-9B59-90ED26454BDB}" destId="{7874D901-8F8D-4CCD-BA6C-0914CD1D98EC}" srcOrd="3" destOrd="0" parTransId="{D4FD07A8-E592-4BE7-BE6F-0081065E7148}" sibTransId="{0AF22E86-24B8-4FC3-9880-8F3305F94336}"/>
    <dgm:cxn modelId="{4F448782-0DB9-402D-9BA0-C84FD4065150}" type="presOf" srcId="{7874D901-8F8D-4CCD-BA6C-0914CD1D98EC}" destId="{C352FC4D-40FE-4F72-97E5-DC05800C31BD}" srcOrd="0" destOrd="0" presId="urn:microsoft.com/office/officeart/2005/8/layout/hList6"/>
    <dgm:cxn modelId="{E5313DB1-9E51-43DE-A903-4756AAA0CF52}" type="presOf" srcId="{F0FAE423-B79F-4538-B8FC-A374806BADEE}" destId="{04658304-32EB-4688-BF57-EE4780D5FFCE}" srcOrd="0" destOrd="0" presId="urn:microsoft.com/office/officeart/2005/8/layout/hList6"/>
    <dgm:cxn modelId="{4FE211B3-AA66-4C9F-81B7-CFA2B6035D35}" type="presOf" srcId="{589B62DF-4659-467A-9B87-CBADD9C81562}" destId="{1C38F5A2-803B-4530-8067-D6B7D06F01F7}" srcOrd="0" destOrd="0" presId="urn:microsoft.com/office/officeart/2005/8/layout/hList6"/>
    <dgm:cxn modelId="{99BDC6C6-FE97-44B0-9747-0E38AE389C05}" srcId="{DDC1C0F6-FD5C-45C8-9B59-90ED26454BDB}" destId="{589B62DF-4659-467A-9B87-CBADD9C81562}" srcOrd="2" destOrd="0" parTransId="{876FBAB6-F6CB-4518-B68D-C5B41CC98525}" sibTransId="{6DB1A009-2F71-4172-B789-5EB08A9FF058}"/>
    <dgm:cxn modelId="{2CC439F0-1C0E-4F48-A8A2-B19C728B5983}" type="presOf" srcId="{DDC1C0F6-FD5C-45C8-9B59-90ED26454BDB}" destId="{41EB8C02-489D-47D3-AC89-C63557CD7DBD}" srcOrd="0" destOrd="0" presId="urn:microsoft.com/office/officeart/2005/8/layout/hList6"/>
    <dgm:cxn modelId="{4D3055FB-33F9-4692-9EAF-BBF652C9E208}" type="presOf" srcId="{3C4BF258-47C1-49A2-ACD7-040ADE983325}" destId="{9506F3FE-2B13-43AD-87F3-C9D8AD6CF5EB}" srcOrd="0" destOrd="0" presId="urn:microsoft.com/office/officeart/2005/8/layout/hList6"/>
    <dgm:cxn modelId="{70ED6EFC-DDE0-4FA8-A97C-7FF958B8616C}" srcId="{DDC1C0F6-FD5C-45C8-9B59-90ED26454BDB}" destId="{F0FAE423-B79F-4538-B8FC-A374806BADEE}" srcOrd="1" destOrd="0" parTransId="{40C3AD97-816B-4296-98E2-AA041172E35A}" sibTransId="{99A15C85-A8C8-46C3-AA79-08DCCE863AA6}"/>
    <dgm:cxn modelId="{89B7E3FF-0065-42D8-ACA6-6ED337756D82}" srcId="{DDC1C0F6-FD5C-45C8-9B59-90ED26454BDB}" destId="{3C4BF258-47C1-49A2-ACD7-040ADE983325}" srcOrd="0" destOrd="0" parTransId="{AE3A23A6-861E-4C94-B58F-94A744A43F1D}" sibTransId="{4304D11B-17FB-4031-B970-A171D3C6A7CF}"/>
    <dgm:cxn modelId="{9184B22E-B896-43AC-AAA9-1565B1DBABB3}" type="presParOf" srcId="{41EB8C02-489D-47D3-AC89-C63557CD7DBD}" destId="{9506F3FE-2B13-43AD-87F3-C9D8AD6CF5EB}" srcOrd="0" destOrd="0" presId="urn:microsoft.com/office/officeart/2005/8/layout/hList6"/>
    <dgm:cxn modelId="{9CC0B915-61BD-4354-AC45-75CC40926028}" type="presParOf" srcId="{41EB8C02-489D-47D3-AC89-C63557CD7DBD}" destId="{34DF6C9C-58B1-41FC-950F-823AF09B494A}" srcOrd="1" destOrd="0" presId="urn:microsoft.com/office/officeart/2005/8/layout/hList6"/>
    <dgm:cxn modelId="{37094259-6749-4905-B6B8-3CF2AD6F2679}" type="presParOf" srcId="{41EB8C02-489D-47D3-AC89-C63557CD7DBD}" destId="{04658304-32EB-4688-BF57-EE4780D5FFCE}" srcOrd="2" destOrd="0" presId="urn:microsoft.com/office/officeart/2005/8/layout/hList6"/>
    <dgm:cxn modelId="{08804441-7431-4115-B3FB-02DC2AE9CF06}" type="presParOf" srcId="{41EB8C02-489D-47D3-AC89-C63557CD7DBD}" destId="{548308A9-B514-42F6-8AEF-20C1D8F596E2}" srcOrd="3" destOrd="0" presId="urn:microsoft.com/office/officeart/2005/8/layout/hList6"/>
    <dgm:cxn modelId="{98321209-1BD6-4C0D-AA59-B55F0FE13DE4}" type="presParOf" srcId="{41EB8C02-489D-47D3-AC89-C63557CD7DBD}" destId="{1C38F5A2-803B-4530-8067-D6B7D06F01F7}" srcOrd="4" destOrd="0" presId="urn:microsoft.com/office/officeart/2005/8/layout/hList6"/>
    <dgm:cxn modelId="{6ADE9177-F214-4378-8770-B6BFBADAB9CF}" type="presParOf" srcId="{41EB8C02-489D-47D3-AC89-C63557CD7DBD}" destId="{3949434A-957F-478E-A12B-BA657BA4B2DC}" srcOrd="5" destOrd="0" presId="urn:microsoft.com/office/officeart/2005/8/layout/hList6"/>
    <dgm:cxn modelId="{3F7F52F4-2102-4DF6-85B4-B1506C523F97}" type="presParOf" srcId="{41EB8C02-489D-47D3-AC89-C63557CD7DBD}" destId="{C352FC4D-40FE-4F72-97E5-DC05800C31BD}"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05DA4-137D-4D6B-8FEE-C8E55AA766CC}"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s-AR"/>
        </a:p>
      </dgm:t>
    </dgm:pt>
    <dgm:pt modelId="{E28DED4D-819F-4DA1-A6B5-2CFEB4E05E2E}">
      <dgm:prSet phldrT="[Texto]" custT="1"/>
      <dgm:spPr>
        <a:solidFill>
          <a:srgbClr val="676767"/>
        </a:solidFill>
        <a:ln w="28575">
          <a:solidFill>
            <a:srgbClr val="676767"/>
          </a:solidFill>
        </a:ln>
      </dgm:spPr>
      <dgm:t>
        <a:bodyPr/>
        <a:lstStyle/>
        <a:p>
          <a:r>
            <a:rPr lang="es-MX" sz="2000">
              <a:solidFill>
                <a:schemeClr val="bg1"/>
              </a:solidFill>
              <a:latin typeface="Verdana" panose="020B0604030504040204" pitchFamily="34" charset="0"/>
              <a:ea typeface="Verdana" panose="020B0604030504040204" pitchFamily="34" charset="0"/>
            </a:rPr>
            <a:t>Requiere distinguir entre</a:t>
          </a:r>
          <a:r>
            <a:rPr lang="es-MX" sz="2000" dirty="0">
              <a:solidFill>
                <a:schemeClr val="bg1"/>
              </a:solidFill>
              <a:latin typeface="Verdana" panose="020B0604030504040204" pitchFamily="34" charset="0"/>
              <a:ea typeface="Verdana" panose="020B0604030504040204" pitchFamily="34" charset="0"/>
            </a:rPr>
            <a:t>:</a:t>
          </a:r>
          <a:endParaRPr lang="es-AR" sz="2000" dirty="0">
            <a:solidFill>
              <a:schemeClr val="bg1"/>
            </a:solidFill>
            <a:latin typeface="Verdana" panose="020B0604030504040204" pitchFamily="34" charset="0"/>
            <a:ea typeface="Verdana" panose="020B0604030504040204" pitchFamily="34" charset="0"/>
          </a:endParaRPr>
        </a:p>
      </dgm:t>
    </dgm:pt>
    <dgm:pt modelId="{F6256091-2ABA-4519-92F6-4856A30AB788}" type="parTrans" cxnId="{62BEE188-1EF9-4046-A53E-AAA00799C584}">
      <dgm:prSet/>
      <dgm:spPr/>
      <dgm:t>
        <a:bodyPr/>
        <a:lstStyle/>
        <a:p>
          <a:endParaRPr lang="es-AR" sz="2000">
            <a:latin typeface="Verdana" panose="020B0604030504040204" pitchFamily="34" charset="0"/>
            <a:ea typeface="Verdana" panose="020B0604030504040204" pitchFamily="34" charset="0"/>
          </a:endParaRPr>
        </a:p>
      </dgm:t>
    </dgm:pt>
    <dgm:pt modelId="{05A5C1BE-6C7F-40D2-A1D6-E75063FF9360}" type="sibTrans" cxnId="{62BEE188-1EF9-4046-A53E-AAA00799C584}">
      <dgm:prSet/>
      <dgm:spPr/>
      <dgm:t>
        <a:bodyPr/>
        <a:lstStyle/>
        <a:p>
          <a:endParaRPr lang="es-AR" sz="2000">
            <a:latin typeface="Verdana" panose="020B0604030504040204" pitchFamily="34" charset="0"/>
            <a:ea typeface="Verdana" panose="020B0604030504040204" pitchFamily="34" charset="0"/>
          </a:endParaRPr>
        </a:p>
      </dgm:t>
    </dgm:pt>
    <dgm:pt modelId="{F5D500A1-055B-49F3-B72F-26D700C1DE33}">
      <dgm:prSet phldrT="[Texto]" custT="1"/>
      <dgm:spPr>
        <a:solidFill>
          <a:srgbClr val="676767"/>
        </a:solidFill>
        <a:ln w="28575">
          <a:solidFill>
            <a:srgbClr val="676767"/>
          </a:solidFill>
        </a:ln>
      </dgm:spPr>
      <dgm:t>
        <a:bodyPr/>
        <a:lstStyle/>
        <a:p>
          <a:r>
            <a:rPr lang="es-MX" sz="2000">
              <a:solidFill>
                <a:schemeClr val="bg1"/>
              </a:solidFill>
              <a:latin typeface="Verdana" panose="020B0604030504040204" pitchFamily="34" charset="0"/>
              <a:ea typeface="Verdana" panose="020B0604030504040204" pitchFamily="34" charset="0"/>
            </a:rPr>
            <a:t>Pasivos por transacciones de solo financiamiento</a:t>
          </a:r>
          <a:endParaRPr lang="es-AR" sz="2000" dirty="0">
            <a:solidFill>
              <a:schemeClr val="bg1"/>
            </a:solidFill>
            <a:latin typeface="Verdana" panose="020B0604030504040204" pitchFamily="34" charset="0"/>
            <a:ea typeface="Verdana" panose="020B0604030504040204" pitchFamily="34" charset="0"/>
          </a:endParaRPr>
        </a:p>
      </dgm:t>
    </dgm:pt>
    <dgm:pt modelId="{05800C83-6D6B-49D9-95EF-8C10E1ADD665}" type="parTrans" cxnId="{0038961C-8B9D-411B-AFE6-D23435048F73}">
      <dgm:prSet/>
      <dgm:spPr/>
      <dgm:t>
        <a:bodyPr/>
        <a:lstStyle/>
        <a:p>
          <a:endParaRPr lang="es-AR" sz="2000">
            <a:latin typeface="Verdana" panose="020B0604030504040204" pitchFamily="34" charset="0"/>
            <a:ea typeface="Verdana" panose="020B0604030504040204" pitchFamily="34" charset="0"/>
          </a:endParaRPr>
        </a:p>
      </dgm:t>
    </dgm:pt>
    <dgm:pt modelId="{6693430E-C46F-4E64-BED7-E183BCAA2606}" type="sibTrans" cxnId="{0038961C-8B9D-411B-AFE6-D23435048F73}">
      <dgm:prSet/>
      <dgm:spPr/>
      <dgm:t>
        <a:bodyPr/>
        <a:lstStyle/>
        <a:p>
          <a:endParaRPr lang="es-AR" sz="2000">
            <a:latin typeface="Verdana" panose="020B0604030504040204" pitchFamily="34" charset="0"/>
            <a:ea typeface="Verdana" panose="020B0604030504040204" pitchFamily="34" charset="0"/>
          </a:endParaRPr>
        </a:p>
      </dgm:t>
    </dgm:pt>
    <dgm:pt modelId="{0FB76623-2407-42C8-8A23-86617E91BEA3}">
      <dgm:prSet phldrT="[Texto]" custT="1"/>
      <dgm:spPr>
        <a:solidFill>
          <a:srgbClr val="676767"/>
        </a:solidFill>
        <a:ln w="28575">
          <a:solidFill>
            <a:srgbClr val="676767"/>
          </a:solidFill>
        </a:ln>
      </dgm:spPr>
      <dgm:t>
        <a:bodyPr/>
        <a:lstStyle/>
        <a:p>
          <a:r>
            <a:rPr lang="es-MX" sz="2000">
              <a:solidFill>
                <a:schemeClr val="bg1"/>
              </a:solidFill>
              <a:latin typeface="Verdana" panose="020B0604030504040204" pitchFamily="34" charset="0"/>
              <a:ea typeface="Verdana" panose="020B0604030504040204" pitchFamily="34" charset="0"/>
            </a:rPr>
            <a:t>Pasivos por otro tipo de transacciones</a:t>
          </a:r>
          <a:endParaRPr lang="es-AR" sz="2000" dirty="0">
            <a:solidFill>
              <a:schemeClr val="bg1"/>
            </a:solidFill>
            <a:latin typeface="Verdana" panose="020B0604030504040204" pitchFamily="34" charset="0"/>
            <a:ea typeface="Verdana" panose="020B0604030504040204" pitchFamily="34" charset="0"/>
          </a:endParaRPr>
        </a:p>
      </dgm:t>
    </dgm:pt>
    <dgm:pt modelId="{59CC1DA7-97D3-4790-9635-082B6AFF1F5A}" type="parTrans" cxnId="{41C91AFD-3B10-45A1-B408-1E2F16379CB5}">
      <dgm:prSet/>
      <dgm:spPr/>
      <dgm:t>
        <a:bodyPr/>
        <a:lstStyle/>
        <a:p>
          <a:endParaRPr lang="es-AR" sz="2000">
            <a:latin typeface="Verdana" panose="020B0604030504040204" pitchFamily="34" charset="0"/>
            <a:ea typeface="Verdana" panose="020B0604030504040204" pitchFamily="34" charset="0"/>
          </a:endParaRPr>
        </a:p>
      </dgm:t>
    </dgm:pt>
    <dgm:pt modelId="{291206F9-C728-467F-821E-684CE600172B}" type="sibTrans" cxnId="{41C91AFD-3B10-45A1-B408-1E2F16379CB5}">
      <dgm:prSet/>
      <dgm:spPr/>
      <dgm:t>
        <a:bodyPr/>
        <a:lstStyle/>
        <a:p>
          <a:endParaRPr lang="es-AR" sz="2000">
            <a:latin typeface="Verdana" panose="020B0604030504040204" pitchFamily="34" charset="0"/>
            <a:ea typeface="Verdana" panose="020B0604030504040204" pitchFamily="34" charset="0"/>
          </a:endParaRPr>
        </a:p>
      </dgm:t>
    </dgm:pt>
    <dgm:pt modelId="{9CA41498-9150-4EE0-AC2E-8CA4B70BE34A}">
      <dgm:prSet phldrT="[Texto]" custT="1"/>
      <dgm:spPr>
        <a:solidFill>
          <a:srgbClr val="007799"/>
        </a:solidFill>
        <a:ln w="28575">
          <a:solidFill>
            <a:srgbClr val="007799"/>
          </a:solidFill>
        </a:ln>
      </dgm:spPr>
      <dgm:t>
        <a:bodyPr/>
        <a:lstStyle/>
        <a:p>
          <a:r>
            <a:rPr lang="es-MX" sz="2000">
              <a:solidFill>
                <a:schemeClr val="bg1"/>
              </a:solidFill>
              <a:latin typeface="Verdana" panose="020B0604030504040204" pitchFamily="34" charset="0"/>
              <a:ea typeface="Verdana" panose="020B0604030504040204" pitchFamily="34" charset="0"/>
            </a:rPr>
            <a:t>Todos los resultados relacionados</a:t>
          </a:r>
          <a:endParaRPr lang="es-AR" sz="2000" dirty="0">
            <a:solidFill>
              <a:schemeClr val="bg1"/>
            </a:solidFill>
            <a:latin typeface="Verdana" panose="020B0604030504040204" pitchFamily="34" charset="0"/>
            <a:ea typeface="Verdana" panose="020B0604030504040204" pitchFamily="34" charset="0"/>
          </a:endParaRPr>
        </a:p>
      </dgm:t>
    </dgm:pt>
    <dgm:pt modelId="{2DCE3962-F5E3-4110-AB25-126BECCCEF47}" type="parTrans" cxnId="{7114FBE6-2CAF-49D0-8A1B-B49A4A8A3B98}">
      <dgm:prSet/>
      <dgm:spPr/>
      <dgm:t>
        <a:bodyPr/>
        <a:lstStyle/>
        <a:p>
          <a:endParaRPr lang="es-AR" sz="2000">
            <a:latin typeface="Verdana" panose="020B0604030504040204" pitchFamily="34" charset="0"/>
            <a:ea typeface="Verdana" panose="020B0604030504040204" pitchFamily="34" charset="0"/>
          </a:endParaRPr>
        </a:p>
      </dgm:t>
    </dgm:pt>
    <dgm:pt modelId="{4B63B1E2-085C-4471-948C-B955705631CE}" type="sibTrans" cxnId="{7114FBE6-2CAF-49D0-8A1B-B49A4A8A3B98}">
      <dgm:prSet/>
      <dgm:spPr/>
      <dgm:t>
        <a:bodyPr/>
        <a:lstStyle/>
        <a:p>
          <a:endParaRPr lang="es-AR" sz="2000">
            <a:latin typeface="Verdana" panose="020B0604030504040204" pitchFamily="34" charset="0"/>
            <a:ea typeface="Verdana" panose="020B0604030504040204" pitchFamily="34" charset="0"/>
          </a:endParaRPr>
        </a:p>
      </dgm:t>
    </dgm:pt>
    <dgm:pt modelId="{558D1C65-B030-4087-8B8F-80E27FD360DC}">
      <dgm:prSet phldrT="[Texto]" custT="1"/>
      <dgm:spPr>
        <a:solidFill>
          <a:srgbClr val="007799"/>
        </a:solidFill>
        <a:ln w="28575">
          <a:solidFill>
            <a:srgbClr val="007799"/>
          </a:solidFill>
        </a:ln>
      </dgm:spPr>
      <dgm:t>
        <a:bodyPr/>
        <a:lstStyle/>
        <a:p>
          <a:r>
            <a:rPr lang="es-MX" sz="2000">
              <a:solidFill>
                <a:schemeClr val="bg1"/>
              </a:solidFill>
              <a:latin typeface="Verdana" panose="020B0604030504040204" pitchFamily="34" charset="0"/>
              <a:ea typeface="Verdana" panose="020B0604030504040204" pitchFamily="34" charset="0"/>
            </a:rPr>
            <a:t>Intereses y cambios en las tasas de interés</a:t>
          </a:r>
          <a:endParaRPr lang="es-AR" sz="2000" dirty="0">
            <a:solidFill>
              <a:schemeClr val="bg1"/>
            </a:solidFill>
            <a:latin typeface="Verdana" panose="020B0604030504040204" pitchFamily="34" charset="0"/>
            <a:ea typeface="Verdana" panose="020B0604030504040204" pitchFamily="34" charset="0"/>
          </a:endParaRPr>
        </a:p>
      </dgm:t>
    </dgm:pt>
    <dgm:pt modelId="{7ED95CAA-6E2D-4577-BBF4-6824C5FDA865}" type="parTrans" cxnId="{D4810F39-068F-44C7-8CCF-DEA292AF78FD}">
      <dgm:prSet/>
      <dgm:spPr/>
      <dgm:t>
        <a:bodyPr/>
        <a:lstStyle/>
        <a:p>
          <a:endParaRPr lang="es-AR" sz="2000">
            <a:latin typeface="Verdana" panose="020B0604030504040204" pitchFamily="34" charset="0"/>
            <a:ea typeface="Verdana" panose="020B0604030504040204" pitchFamily="34" charset="0"/>
          </a:endParaRPr>
        </a:p>
      </dgm:t>
    </dgm:pt>
    <dgm:pt modelId="{72285C60-83F6-42B4-B15F-83C41DF39A34}" type="sibTrans" cxnId="{D4810F39-068F-44C7-8CCF-DEA292AF78FD}">
      <dgm:prSet/>
      <dgm:spPr/>
      <dgm:t>
        <a:bodyPr/>
        <a:lstStyle/>
        <a:p>
          <a:endParaRPr lang="es-AR" sz="2000">
            <a:latin typeface="Verdana" panose="020B0604030504040204" pitchFamily="34" charset="0"/>
            <a:ea typeface="Verdana" panose="020B0604030504040204" pitchFamily="34" charset="0"/>
          </a:endParaRPr>
        </a:p>
      </dgm:t>
    </dgm:pt>
    <dgm:pt modelId="{F3E8CBD3-C116-4693-8CC4-4EDC26352E16}">
      <dgm:prSet phldrT="[Texto]" custT="1"/>
      <dgm:spPr>
        <a:noFill/>
        <a:ln w="28575">
          <a:solidFill>
            <a:srgbClr val="676767"/>
          </a:solidFill>
        </a:ln>
      </dgm:spPr>
      <dgm:t>
        <a:bodyPr/>
        <a:lstStyle/>
        <a:p>
          <a:r>
            <a:rPr lang="es-MX" sz="2000">
              <a:solidFill>
                <a:srgbClr val="676767"/>
              </a:solidFill>
              <a:latin typeface="Verdana" panose="020B0604030504040204" pitchFamily="34" charset="0"/>
              <a:ea typeface="Verdana" panose="020B0604030504040204" pitchFamily="34" charset="0"/>
            </a:rPr>
            <a:t>Otros resultados</a:t>
          </a:r>
          <a:endParaRPr lang="es-AR" sz="2000" dirty="0">
            <a:solidFill>
              <a:srgbClr val="676767"/>
            </a:solidFill>
            <a:latin typeface="Verdana" panose="020B0604030504040204" pitchFamily="34" charset="0"/>
            <a:ea typeface="Verdana" panose="020B0604030504040204" pitchFamily="34" charset="0"/>
          </a:endParaRPr>
        </a:p>
      </dgm:t>
    </dgm:pt>
    <dgm:pt modelId="{1E9B0023-6D66-4111-80B4-DA0CFC74DA1A}" type="sibTrans" cxnId="{D0D2BF93-19C3-442B-B462-3C30E8CC19F1}">
      <dgm:prSet/>
      <dgm:spPr/>
      <dgm:t>
        <a:bodyPr/>
        <a:lstStyle/>
        <a:p>
          <a:endParaRPr lang="es-AR" sz="2000">
            <a:latin typeface="Verdana" panose="020B0604030504040204" pitchFamily="34" charset="0"/>
            <a:ea typeface="Verdana" panose="020B0604030504040204" pitchFamily="34" charset="0"/>
          </a:endParaRPr>
        </a:p>
      </dgm:t>
    </dgm:pt>
    <dgm:pt modelId="{C1E09627-D4FA-4DC9-9582-892BA89CA472}" type="parTrans" cxnId="{D0D2BF93-19C3-442B-B462-3C30E8CC19F1}">
      <dgm:prSet/>
      <dgm:spPr/>
      <dgm:t>
        <a:bodyPr/>
        <a:lstStyle/>
        <a:p>
          <a:endParaRPr lang="es-AR" sz="2000">
            <a:latin typeface="Verdana" panose="020B0604030504040204" pitchFamily="34" charset="0"/>
            <a:ea typeface="Verdana" panose="020B0604030504040204" pitchFamily="34" charset="0"/>
          </a:endParaRPr>
        </a:p>
      </dgm:t>
    </dgm:pt>
    <dgm:pt modelId="{A235726D-BBD8-4BD5-8033-D790BBAC4DF5}" type="pres">
      <dgm:prSet presAssocID="{1E405DA4-137D-4D6B-8FEE-C8E55AA766CC}" presName="Name0" presStyleCnt="0">
        <dgm:presLayoutVars>
          <dgm:chPref val="1"/>
          <dgm:dir/>
          <dgm:animOne val="branch"/>
          <dgm:animLvl val="lvl"/>
          <dgm:resizeHandles/>
        </dgm:presLayoutVars>
      </dgm:prSet>
      <dgm:spPr/>
    </dgm:pt>
    <dgm:pt modelId="{6EAEF713-4E00-40C7-8359-B7477BF785B0}" type="pres">
      <dgm:prSet presAssocID="{E28DED4D-819F-4DA1-A6B5-2CFEB4E05E2E}" presName="vertOne" presStyleCnt="0"/>
      <dgm:spPr/>
    </dgm:pt>
    <dgm:pt modelId="{07236DFA-1B53-4F28-9BE0-0310AE9250E8}" type="pres">
      <dgm:prSet presAssocID="{E28DED4D-819F-4DA1-A6B5-2CFEB4E05E2E}" presName="txOne" presStyleLbl="node0" presStyleIdx="0" presStyleCnt="1" custScaleY="35933">
        <dgm:presLayoutVars>
          <dgm:chPref val="3"/>
        </dgm:presLayoutVars>
      </dgm:prSet>
      <dgm:spPr/>
    </dgm:pt>
    <dgm:pt modelId="{C553CBF4-9680-4C5A-811E-E9C0ED7ECA4C}" type="pres">
      <dgm:prSet presAssocID="{E28DED4D-819F-4DA1-A6B5-2CFEB4E05E2E}" presName="parTransOne" presStyleCnt="0"/>
      <dgm:spPr/>
    </dgm:pt>
    <dgm:pt modelId="{82BD7EFB-86C9-4204-85D8-EB4A50DA28ED}" type="pres">
      <dgm:prSet presAssocID="{E28DED4D-819F-4DA1-A6B5-2CFEB4E05E2E}" presName="horzOne" presStyleCnt="0"/>
      <dgm:spPr/>
    </dgm:pt>
    <dgm:pt modelId="{AEBC75ED-ACC9-4A7F-82BD-541BDCD69DDF}" type="pres">
      <dgm:prSet presAssocID="{F5D500A1-055B-49F3-B72F-26D700C1DE33}" presName="vertTwo" presStyleCnt="0"/>
      <dgm:spPr/>
    </dgm:pt>
    <dgm:pt modelId="{561EB051-2A92-4AC4-AD05-3414C17E59BD}" type="pres">
      <dgm:prSet presAssocID="{F5D500A1-055B-49F3-B72F-26D700C1DE33}" presName="txTwo" presStyleLbl="node2" presStyleIdx="0" presStyleCnt="2">
        <dgm:presLayoutVars>
          <dgm:chPref val="3"/>
        </dgm:presLayoutVars>
      </dgm:prSet>
      <dgm:spPr/>
    </dgm:pt>
    <dgm:pt modelId="{3BF70D2E-E7A5-4252-8344-8D0F6A74A133}" type="pres">
      <dgm:prSet presAssocID="{F5D500A1-055B-49F3-B72F-26D700C1DE33}" presName="parTransTwo" presStyleCnt="0"/>
      <dgm:spPr/>
    </dgm:pt>
    <dgm:pt modelId="{9C4CB495-887C-4D7D-BC31-FE302DA265D4}" type="pres">
      <dgm:prSet presAssocID="{F5D500A1-055B-49F3-B72F-26D700C1DE33}" presName="horzTwo" presStyleCnt="0"/>
      <dgm:spPr/>
    </dgm:pt>
    <dgm:pt modelId="{F5CB7AB9-C0EB-4890-841E-A7AD360C422D}" type="pres">
      <dgm:prSet presAssocID="{9CA41498-9150-4EE0-AC2E-8CA4B70BE34A}" presName="vertThree" presStyleCnt="0"/>
      <dgm:spPr/>
    </dgm:pt>
    <dgm:pt modelId="{C6E943FD-0549-489D-AC11-F9228A5C6A2C}" type="pres">
      <dgm:prSet presAssocID="{9CA41498-9150-4EE0-AC2E-8CA4B70BE34A}" presName="txThree" presStyleLbl="node3" presStyleIdx="0" presStyleCnt="3">
        <dgm:presLayoutVars>
          <dgm:chPref val="3"/>
        </dgm:presLayoutVars>
      </dgm:prSet>
      <dgm:spPr/>
    </dgm:pt>
    <dgm:pt modelId="{785B2EC0-9F3D-4F40-8123-BD7D75AEBF74}" type="pres">
      <dgm:prSet presAssocID="{9CA41498-9150-4EE0-AC2E-8CA4B70BE34A}" presName="horzThree" presStyleCnt="0"/>
      <dgm:spPr/>
    </dgm:pt>
    <dgm:pt modelId="{99CDD44F-04B3-4CD1-96A2-9405A13C06AE}" type="pres">
      <dgm:prSet presAssocID="{6693430E-C46F-4E64-BED7-E183BCAA2606}" presName="sibSpaceTwo" presStyleCnt="0"/>
      <dgm:spPr/>
    </dgm:pt>
    <dgm:pt modelId="{19BC3249-2D17-48A9-ABC0-8E9C838B5577}" type="pres">
      <dgm:prSet presAssocID="{0FB76623-2407-42C8-8A23-86617E91BEA3}" presName="vertTwo" presStyleCnt="0"/>
      <dgm:spPr/>
    </dgm:pt>
    <dgm:pt modelId="{240F6B0D-EB82-48FC-A30B-D977C0A45C78}" type="pres">
      <dgm:prSet presAssocID="{0FB76623-2407-42C8-8A23-86617E91BEA3}" presName="txTwo" presStyleLbl="node2" presStyleIdx="1" presStyleCnt="2">
        <dgm:presLayoutVars>
          <dgm:chPref val="3"/>
        </dgm:presLayoutVars>
      </dgm:prSet>
      <dgm:spPr/>
    </dgm:pt>
    <dgm:pt modelId="{0C513E17-6C3A-4456-A529-8108AFD56321}" type="pres">
      <dgm:prSet presAssocID="{0FB76623-2407-42C8-8A23-86617E91BEA3}" presName="parTransTwo" presStyleCnt="0"/>
      <dgm:spPr/>
    </dgm:pt>
    <dgm:pt modelId="{07FD764E-063C-4A67-9A83-D73E58718212}" type="pres">
      <dgm:prSet presAssocID="{0FB76623-2407-42C8-8A23-86617E91BEA3}" presName="horzTwo" presStyleCnt="0"/>
      <dgm:spPr/>
    </dgm:pt>
    <dgm:pt modelId="{BFBD6493-2765-458B-B71C-3D6ED6E81550}" type="pres">
      <dgm:prSet presAssocID="{558D1C65-B030-4087-8B8F-80E27FD360DC}" presName="vertThree" presStyleCnt="0"/>
      <dgm:spPr/>
    </dgm:pt>
    <dgm:pt modelId="{4C489FC7-2460-47CF-933B-F4B0D7D35C33}" type="pres">
      <dgm:prSet presAssocID="{558D1C65-B030-4087-8B8F-80E27FD360DC}" presName="txThree" presStyleLbl="node3" presStyleIdx="1" presStyleCnt="3">
        <dgm:presLayoutVars>
          <dgm:chPref val="3"/>
        </dgm:presLayoutVars>
      </dgm:prSet>
      <dgm:spPr/>
    </dgm:pt>
    <dgm:pt modelId="{C859AD18-BEA8-4D89-AEDF-8A474F76652A}" type="pres">
      <dgm:prSet presAssocID="{558D1C65-B030-4087-8B8F-80E27FD360DC}" presName="horzThree" presStyleCnt="0"/>
      <dgm:spPr/>
    </dgm:pt>
    <dgm:pt modelId="{00556E1A-C882-458D-BC0F-D445EC706C30}" type="pres">
      <dgm:prSet presAssocID="{72285C60-83F6-42B4-B15F-83C41DF39A34}" presName="sibSpaceThree" presStyleCnt="0"/>
      <dgm:spPr/>
    </dgm:pt>
    <dgm:pt modelId="{F8F883B6-90E7-45B7-BD1D-CDE064C47F75}" type="pres">
      <dgm:prSet presAssocID="{F3E8CBD3-C116-4693-8CC4-4EDC26352E16}" presName="vertThree" presStyleCnt="0"/>
      <dgm:spPr/>
    </dgm:pt>
    <dgm:pt modelId="{E24083FF-F230-40CD-A25E-D84ACD51B522}" type="pres">
      <dgm:prSet presAssocID="{F3E8CBD3-C116-4693-8CC4-4EDC26352E16}" presName="txThree" presStyleLbl="node3" presStyleIdx="2" presStyleCnt="3">
        <dgm:presLayoutVars>
          <dgm:chPref val="3"/>
        </dgm:presLayoutVars>
      </dgm:prSet>
      <dgm:spPr/>
    </dgm:pt>
    <dgm:pt modelId="{8A7701C0-B186-44BF-9C57-10AB88F8693F}" type="pres">
      <dgm:prSet presAssocID="{F3E8CBD3-C116-4693-8CC4-4EDC26352E16}" presName="horzThree" presStyleCnt="0"/>
      <dgm:spPr/>
    </dgm:pt>
  </dgm:ptLst>
  <dgm:cxnLst>
    <dgm:cxn modelId="{0038961C-8B9D-411B-AFE6-D23435048F73}" srcId="{E28DED4D-819F-4DA1-A6B5-2CFEB4E05E2E}" destId="{F5D500A1-055B-49F3-B72F-26D700C1DE33}" srcOrd="0" destOrd="0" parTransId="{05800C83-6D6B-49D9-95EF-8C10E1ADD665}" sibTransId="{6693430E-C46F-4E64-BED7-E183BCAA2606}"/>
    <dgm:cxn modelId="{E3F8D92B-6E31-4816-9B89-693BD20F4065}" type="presOf" srcId="{1E405DA4-137D-4D6B-8FEE-C8E55AA766CC}" destId="{A235726D-BBD8-4BD5-8033-D790BBAC4DF5}" srcOrd="0" destOrd="0" presId="urn:microsoft.com/office/officeart/2005/8/layout/hierarchy4"/>
    <dgm:cxn modelId="{75B99230-2891-4AE3-8138-92988DBB3BCD}" type="presOf" srcId="{F3E8CBD3-C116-4693-8CC4-4EDC26352E16}" destId="{E24083FF-F230-40CD-A25E-D84ACD51B522}" srcOrd="0" destOrd="0" presId="urn:microsoft.com/office/officeart/2005/8/layout/hierarchy4"/>
    <dgm:cxn modelId="{D4810F39-068F-44C7-8CCF-DEA292AF78FD}" srcId="{0FB76623-2407-42C8-8A23-86617E91BEA3}" destId="{558D1C65-B030-4087-8B8F-80E27FD360DC}" srcOrd="0" destOrd="0" parTransId="{7ED95CAA-6E2D-4577-BBF4-6824C5FDA865}" sibTransId="{72285C60-83F6-42B4-B15F-83C41DF39A34}"/>
    <dgm:cxn modelId="{24056453-491F-478B-BF97-687E426361D8}" type="presOf" srcId="{0FB76623-2407-42C8-8A23-86617E91BEA3}" destId="{240F6B0D-EB82-48FC-A30B-D977C0A45C78}" srcOrd="0" destOrd="0" presId="urn:microsoft.com/office/officeart/2005/8/layout/hierarchy4"/>
    <dgm:cxn modelId="{62BEE188-1EF9-4046-A53E-AAA00799C584}" srcId="{1E405DA4-137D-4D6B-8FEE-C8E55AA766CC}" destId="{E28DED4D-819F-4DA1-A6B5-2CFEB4E05E2E}" srcOrd="0" destOrd="0" parTransId="{F6256091-2ABA-4519-92F6-4856A30AB788}" sibTransId="{05A5C1BE-6C7F-40D2-A1D6-E75063FF9360}"/>
    <dgm:cxn modelId="{88294C8A-A780-442D-8112-CD23EA8C297F}" type="presOf" srcId="{F5D500A1-055B-49F3-B72F-26D700C1DE33}" destId="{561EB051-2A92-4AC4-AD05-3414C17E59BD}" srcOrd="0" destOrd="0" presId="urn:microsoft.com/office/officeart/2005/8/layout/hierarchy4"/>
    <dgm:cxn modelId="{F2D73F92-C7E3-46C2-8549-D3DF54E5C915}" type="presOf" srcId="{558D1C65-B030-4087-8B8F-80E27FD360DC}" destId="{4C489FC7-2460-47CF-933B-F4B0D7D35C33}" srcOrd="0" destOrd="0" presId="urn:microsoft.com/office/officeart/2005/8/layout/hierarchy4"/>
    <dgm:cxn modelId="{D0D2BF93-19C3-442B-B462-3C30E8CC19F1}" srcId="{0FB76623-2407-42C8-8A23-86617E91BEA3}" destId="{F3E8CBD3-C116-4693-8CC4-4EDC26352E16}" srcOrd="1" destOrd="0" parTransId="{C1E09627-D4FA-4DC9-9582-892BA89CA472}" sibTransId="{1E9B0023-6D66-4111-80B4-DA0CFC74DA1A}"/>
    <dgm:cxn modelId="{10D1B5D9-23BC-4538-A060-6E92C01A4362}" type="presOf" srcId="{E28DED4D-819F-4DA1-A6B5-2CFEB4E05E2E}" destId="{07236DFA-1B53-4F28-9BE0-0310AE9250E8}" srcOrd="0" destOrd="0" presId="urn:microsoft.com/office/officeart/2005/8/layout/hierarchy4"/>
    <dgm:cxn modelId="{090D1CDE-1A27-407E-961E-790073250CEF}" type="presOf" srcId="{9CA41498-9150-4EE0-AC2E-8CA4B70BE34A}" destId="{C6E943FD-0549-489D-AC11-F9228A5C6A2C}" srcOrd="0" destOrd="0" presId="urn:microsoft.com/office/officeart/2005/8/layout/hierarchy4"/>
    <dgm:cxn modelId="{7114FBE6-2CAF-49D0-8A1B-B49A4A8A3B98}" srcId="{F5D500A1-055B-49F3-B72F-26D700C1DE33}" destId="{9CA41498-9150-4EE0-AC2E-8CA4B70BE34A}" srcOrd="0" destOrd="0" parTransId="{2DCE3962-F5E3-4110-AB25-126BECCCEF47}" sibTransId="{4B63B1E2-085C-4471-948C-B955705631CE}"/>
    <dgm:cxn modelId="{41C91AFD-3B10-45A1-B408-1E2F16379CB5}" srcId="{E28DED4D-819F-4DA1-A6B5-2CFEB4E05E2E}" destId="{0FB76623-2407-42C8-8A23-86617E91BEA3}" srcOrd="1" destOrd="0" parTransId="{59CC1DA7-97D3-4790-9635-082B6AFF1F5A}" sibTransId="{291206F9-C728-467F-821E-684CE600172B}"/>
    <dgm:cxn modelId="{81FE37DF-6305-4CB2-AE73-F47BFFFE01AC}" type="presParOf" srcId="{A235726D-BBD8-4BD5-8033-D790BBAC4DF5}" destId="{6EAEF713-4E00-40C7-8359-B7477BF785B0}" srcOrd="0" destOrd="0" presId="urn:microsoft.com/office/officeart/2005/8/layout/hierarchy4"/>
    <dgm:cxn modelId="{1FBDF533-B021-4FA8-83E0-D41EC421B075}" type="presParOf" srcId="{6EAEF713-4E00-40C7-8359-B7477BF785B0}" destId="{07236DFA-1B53-4F28-9BE0-0310AE9250E8}" srcOrd="0" destOrd="0" presId="urn:microsoft.com/office/officeart/2005/8/layout/hierarchy4"/>
    <dgm:cxn modelId="{E433FD86-2182-4DD4-BDCD-3E1A9B1B4414}" type="presParOf" srcId="{6EAEF713-4E00-40C7-8359-B7477BF785B0}" destId="{C553CBF4-9680-4C5A-811E-E9C0ED7ECA4C}" srcOrd="1" destOrd="0" presId="urn:microsoft.com/office/officeart/2005/8/layout/hierarchy4"/>
    <dgm:cxn modelId="{CEF91CF9-C683-46D4-8C40-DA7F18761AE7}" type="presParOf" srcId="{6EAEF713-4E00-40C7-8359-B7477BF785B0}" destId="{82BD7EFB-86C9-4204-85D8-EB4A50DA28ED}" srcOrd="2" destOrd="0" presId="urn:microsoft.com/office/officeart/2005/8/layout/hierarchy4"/>
    <dgm:cxn modelId="{21B1FEBA-F95F-4285-BA5B-2C79088C8A3B}" type="presParOf" srcId="{82BD7EFB-86C9-4204-85D8-EB4A50DA28ED}" destId="{AEBC75ED-ACC9-4A7F-82BD-541BDCD69DDF}" srcOrd="0" destOrd="0" presId="urn:microsoft.com/office/officeart/2005/8/layout/hierarchy4"/>
    <dgm:cxn modelId="{6B3990B8-2D4B-4C54-BB81-5CADEC26CF22}" type="presParOf" srcId="{AEBC75ED-ACC9-4A7F-82BD-541BDCD69DDF}" destId="{561EB051-2A92-4AC4-AD05-3414C17E59BD}" srcOrd="0" destOrd="0" presId="urn:microsoft.com/office/officeart/2005/8/layout/hierarchy4"/>
    <dgm:cxn modelId="{9E282B5E-A6E4-4FE1-B6F3-F2C93C1B3B1C}" type="presParOf" srcId="{AEBC75ED-ACC9-4A7F-82BD-541BDCD69DDF}" destId="{3BF70D2E-E7A5-4252-8344-8D0F6A74A133}" srcOrd="1" destOrd="0" presId="urn:microsoft.com/office/officeart/2005/8/layout/hierarchy4"/>
    <dgm:cxn modelId="{49F0BC87-4F00-4811-8A39-5B13CB0C2552}" type="presParOf" srcId="{AEBC75ED-ACC9-4A7F-82BD-541BDCD69DDF}" destId="{9C4CB495-887C-4D7D-BC31-FE302DA265D4}" srcOrd="2" destOrd="0" presId="urn:microsoft.com/office/officeart/2005/8/layout/hierarchy4"/>
    <dgm:cxn modelId="{21FD95C9-FB4C-4240-AB0B-8EB11A41F34A}" type="presParOf" srcId="{9C4CB495-887C-4D7D-BC31-FE302DA265D4}" destId="{F5CB7AB9-C0EB-4890-841E-A7AD360C422D}" srcOrd="0" destOrd="0" presId="urn:microsoft.com/office/officeart/2005/8/layout/hierarchy4"/>
    <dgm:cxn modelId="{CAD96C37-2206-43F3-800B-781560EB4AD8}" type="presParOf" srcId="{F5CB7AB9-C0EB-4890-841E-A7AD360C422D}" destId="{C6E943FD-0549-489D-AC11-F9228A5C6A2C}" srcOrd="0" destOrd="0" presId="urn:microsoft.com/office/officeart/2005/8/layout/hierarchy4"/>
    <dgm:cxn modelId="{96E396C2-CB7A-4723-B528-312C5FB61D76}" type="presParOf" srcId="{F5CB7AB9-C0EB-4890-841E-A7AD360C422D}" destId="{785B2EC0-9F3D-4F40-8123-BD7D75AEBF74}" srcOrd="1" destOrd="0" presId="urn:microsoft.com/office/officeart/2005/8/layout/hierarchy4"/>
    <dgm:cxn modelId="{C8638EF9-9480-44A3-8C6C-2ABA6CF15878}" type="presParOf" srcId="{82BD7EFB-86C9-4204-85D8-EB4A50DA28ED}" destId="{99CDD44F-04B3-4CD1-96A2-9405A13C06AE}" srcOrd="1" destOrd="0" presId="urn:microsoft.com/office/officeart/2005/8/layout/hierarchy4"/>
    <dgm:cxn modelId="{E3E328B6-17EA-4DFE-87DE-09213046F0DD}" type="presParOf" srcId="{82BD7EFB-86C9-4204-85D8-EB4A50DA28ED}" destId="{19BC3249-2D17-48A9-ABC0-8E9C838B5577}" srcOrd="2" destOrd="0" presId="urn:microsoft.com/office/officeart/2005/8/layout/hierarchy4"/>
    <dgm:cxn modelId="{8EAAEC38-922E-4FEB-93D4-90BB8590DDC8}" type="presParOf" srcId="{19BC3249-2D17-48A9-ABC0-8E9C838B5577}" destId="{240F6B0D-EB82-48FC-A30B-D977C0A45C78}" srcOrd="0" destOrd="0" presId="urn:microsoft.com/office/officeart/2005/8/layout/hierarchy4"/>
    <dgm:cxn modelId="{11691DEC-5E3D-4213-BDCE-5045A3D9D213}" type="presParOf" srcId="{19BC3249-2D17-48A9-ABC0-8E9C838B5577}" destId="{0C513E17-6C3A-4456-A529-8108AFD56321}" srcOrd="1" destOrd="0" presId="urn:microsoft.com/office/officeart/2005/8/layout/hierarchy4"/>
    <dgm:cxn modelId="{7B85709A-274F-497E-8679-1C1EB17013E3}" type="presParOf" srcId="{19BC3249-2D17-48A9-ABC0-8E9C838B5577}" destId="{07FD764E-063C-4A67-9A83-D73E58718212}" srcOrd="2" destOrd="0" presId="urn:microsoft.com/office/officeart/2005/8/layout/hierarchy4"/>
    <dgm:cxn modelId="{D513E0F2-0CF2-4FAE-913B-58CCA0DEC4A4}" type="presParOf" srcId="{07FD764E-063C-4A67-9A83-D73E58718212}" destId="{BFBD6493-2765-458B-B71C-3D6ED6E81550}" srcOrd="0" destOrd="0" presId="urn:microsoft.com/office/officeart/2005/8/layout/hierarchy4"/>
    <dgm:cxn modelId="{D49859D8-6B8B-4959-9184-AE735A8A7BC1}" type="presParOf" srcId="{BFBD6493-2765-458B-B71C-3D6ED6E81550}" destId="{4C489FC7-2460-47CF-933B-F4B0D7D35C33}" srcOrd="0" destOrd="0" presId="urn:microsoft.com/office/officeart/2005/8/layout/hierarchy4"/>
    <dgm:cxn modelId="{2EBE0D0B-1B9D-4440-B8F3-9A012A31EC82}" type="presParOf" srcId="{BFBD6493-2765-458B-B71C-3D6ED6E81550}" destId="{C859AD18-BEA8-4D89-AEDF-8A474F76652A}" srcOrd="1" destOrd="0" presId="urn:microsoft.com/office/officeart/2005/8/layout/hierarchy4"/>
    <dgm:cxn modelId="{FF56CD13-1716-4769-A361-A15FB03DC7FE}" type="presParOf" srcId="{07FD764E-063C-4A67-9A83-D73E58718212}" destId="{00556E1A-C882-458D-BC0F-D445EC706C30}" srcOrd="1" destOrd="0" presId="urn:microsoft.com/office/officeart/2005/8/layout/hierarchy4"/>
    <dgm:cxn modelId="{FC476296-158D-48F9-8BD2-1A23C2A772A3}" type="presParOf" srcId="{07FD764E-063C-4A67-9A83-D73E58718212}" destId="{F8F883B6-90E7-45B7-BD1D-CDE064C47F75}" srcOrd="2" destOrd="0" presId="urn:microsoft.com/office/officeart/2005/8/layout/hierarchy4"/>
    <dgm:cxn modelId="{52EFC3F0-566B-4FB8-BE9F-487CD1D9EBA2}" type="presParOf" srcId="{F8F883B6-90E7-45B7-BD1D-CDE064C47F75}" destId="{E24083FF-F230-40CD-A25E-D84ACD51B522}" srcOrd="0" destOrd="0" presId="urn:microsoft.com/office/officeart/2005/8/layout/hierarchy4"/>
    <dgm:cxn modelId="{47DE73F0-F825-40AC-95CB-733BFE706152}" type="presParOf" srcId="{F8F883B6-90E7-45B7-BD1D-CDE064C47F75}" destId="{8A7701C0-B186-44BF-9C57-10AB88F8693F}" srcOrd="1" destOrd="0" presId="urn:microsoft.com/office/officeart/2005/8/layout/hierarchy4"/>
  </dgm:cxnLst>
  <dgm:bg/>
  <dgm:whole>
    <a:ln w="762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69D9C5-154D-42C9-8A08-4C754EB7962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AR"/>
        </a:p>
      </dgm:t>
    </dgm:pt>
    <dgm:pt modelId="{00858BF5-D5D2-44FB-9811-B64858352DA2}">
      <dgm:prSet phldrT="[Texto]" custT="1"/>
      <dgm:spPr/>
      <dgm:t>
        <a:bodyPr/>
        <a:lstStyle/>
        <a:p>
          <a:pPr>
            <a:buFont typeface="Arial" panose="020B0604020202020204" pitchFamily="34" charset="0"/>
            <a:buChar char="•"/>
          </a:pPr>
          <a:r>
            <a:rPr lang="es-MX" sz="2000">
              <a:latin typeface="Verdana" panose="020B0604030504040204" pitchFamily="34" charset="0"/>
              <a:ea typeface="Verdana" panose="020B0604030504040204" pitchFamily="34" charset="0"/>
              <a:cs typeface="Arial" panose="020B0604020202020204" pitchFamily="34" charset="0"/>
            </a:rPr>
            <a:t>Reconciliar con el subtotal comparable listado en la NIIF 18 u otras NIIF</a:t>
          </a:r>
          <a:endParaRPr lang="es-AR" sz="2000" dirty="0">
            <a:latin typeface="Verdana" panose="020B0604030504040204" pitchFamily="34" charset="0"/>
            <a:ea typeface="Verdana" panose="020B0604030504040204" pitchFamily="34" charset="0"/>
          </a:endParaRPr>
        </a:p>
      </dgm:t>
    </dgm:pt>
    <dgm:pt modelId="{BF42FF4E-7359-46E5-84A7-F6A5916A802F}" type="parTrans" cxnId="{0814E5AC-1B15-43CE-9A1C-061423502C3E}">
      <dgm:prSet/>
      <dgm:spPr/>
      <dgm:t>
        <a:bodyPr/>
        <a:lstStyle/>
        <a:p>
          <a:endParaRPr lang="es-AR"/>
        </a:p>
      </dgm:t>
    </dgm:pt>
    <dgm:pt modelId="{8EDAB515-B3E3-46DC-BBA0-F4AFCE04ED9A}" type="sibTrans" cxnId="{0814E5AC-1B15-43CE-9A1C-061423502C3E}">
      <dgm:prSet/>
      <dgm:spPr/>
      <dgm:t>
        <a:bodyPr/>
        <a:lstStyle/>
        <a:p>
          <a:endParaRPr lang="es-AR"/>
        </a:p>
      </dgm:t>
    </dgm:pt>
    <dgm:pt modelId="{D809901E-00D5-44FD-A5DD-69F982C77203}">
      <dgm:prSet phldrT="[Texto]" custT="1"/>
      <dgm:spPr/>
      <dgm:t>
        <a:bodyPr/>
        <a:lstStyle/>
        <a:p>
          <a:pPr>
            <a:buFont typeface="Arial" panose="020B0604020202020204" pitchFamily="34" charset="0"/>
            <a:buChar char="•"/>
          </a:pPr>
          <a:r>
            <a:rPr lang="es-MX" sz="2000">
              <a:latin typeface="Verdana" panose="020B0604030504040204" pitchFamily="34" charset="0"/>
              <a:ea typeface="Verdana" panose="020B0604030504040204" pitchFamily="34" charset="0"/>
              <a:cs typeface="Arial" panose="020B0604020202020204" pitchFamily="34" charset="0"/>
            </a:rPr>
            <a:t>Describir la forma en comunica la visión de la gerencia y cómo se determina</a:t>
          </a:r>
          <a:r>
            <a:rPr lang="es-MX" sz="2000" dirty="0">
              <a:latin typeface="Verdana" panose="020B0604030504040204" pitchFamily="34" charset="0"/>
              <a:ea typeface="Verdana" panose="020B0604030504040204" pitchFamily="34" charset="0"/>
              <a:cs typeface="Arial" panose="020B0604020202020204" pitchFamily="34" charset="0"/>
            </a:rPr>
            <a:t>.</a:t>
          </a:r>
          <a:endParaRPr lang="es-AR" sz="2000" dirty="0">
            <a:latin typeface="Verdana" panose="020B0604030504040204" pitchFamily="34" charset="0"/>
            <a:ea typeface="Verdana" panose="020B0604030504040204" pitchFamily="34" charset="0"/>
          </a:endParaRPr>
        </a:p>
      </dgm:t>
    </dgm:pt>
    <dgm:pt modelId="{EFB1278C-DFA7-42FA-ACC5-6C7FBD350C77}" type="parTrans" cxnId="{6F2815EF-3D90-4818-AB87-57E702E6F137}">
      <dgm:prSet/>
      <dgm:spPr/>
      <dgm:t>
        <a:bodyPr/>
        <a:lstStyle/>
        <a:p>
          <a:endParaRPr lang="es-AR"/>
        </a:p>
      </dgm:t>
    </dgm:pt>
    <dgm:pt modelId="{F8364EF2-C478-4128-990C-77CF8C266E44}" type="sibTrans" cxnId="{6F2815EF-3D90-4818-AB87-57E702E6F137}">
      <dgm:prSet/>
      <dgm:spPr/>
      <dgm:t>
        <a:bodyPr/>
        <a:lstStyle/>
        <a:p>
          <a:endParaRPr lang="es-AR"/>
        </a:p>
      </dgm:t>
    </dgm:pt>
    <dgm:pt modelId="{AC3D8C36-5912-4538-A290-953A25257294}">
      <dgm:prSet phldrT="[Texto]" custT="1"/>
      <dgm:spPr/>
      <dgm:t>
        <a:bodyPr/>
        <a:lstStyle/>
        <a:p>
          <a:pPr>
            <a:buFont typeface="Arial" panose="020B0604020202020204" pitchFamily="34" charset="0"/>
            <a:buChar char="•"/>
          </a:pPr>
          <a:r>
            <a:rPr lang="es-MX" sz="2000">
              <a:latin typeface="Verdana" panose="020B0604030504040204" pitchFamily="34" charset="0"/>
              <a:ea typeface="Verdana" panose="020B0604030504040204" pitchFamily="34" charset="0"/>
              <a:cs typeface="Arial" panose="020B0604020202020204" pitchFamily="34" charset="0"/>
            </a:rPr>
            <a:t>Explicar cualquier cambio en las medidas o en su forma de cálculo</a:t>
          </a:r>
          <a:endParaRPr lang="es-AR" sz="2000" dirty="0">
            <a:latin typeface="Verdana" panose="020B0604030504040204" pitchFamily="34" charset="0"/>
            <a:ea typeface="Verdana" panose="020B0604030504040204" pitchFamily="34" charset="0"/>
          </a:endParaRPr>
        </a:p>
      </dgm:t>
    </dgm:pt>
    <dgm:pt modelId="{5530EBD5-0D45-41BF-9D60-0E2F237BA6E0}" type="parTrans" cxnId="{FB7BD03E-E0DE-40E0-9498-4DA73D003457}">
      <dgm:prSet/>
      <dgm:spPr/>
      <dgm:t>
        <a:bodyPr/>
        <a:lstStyle/>
        <a:p>
          <a:endParaRPr lang="es-AR"/>
        </a:p>
      </dgm:t>
    </dgm:pt>
    <dgm:pt modelId="{FE26AF74-BCDC-4CA0-BA42-534C1AE19B68}" type="sibTrans" cxnId="{FB7BD03E-E0DE-40E0-9498-4DA73D003457}">
      <dgm:prSet/>
      <dgm:spPr/>
      <dgm:t>
        <a:bodyPr/>
        <a:lstStyle/>
        <a:p>
          <a:endParaRPr lang="es-AR"/>
        </a:p>
      </dgm:t>
    </dgm:pt>
    <dgm:pt modelId="{52A24B74-D60F-4228-8836-02F9B76BF948}">
      <dgm:prSet phldrT="[Texto]" custT="1"/>
      <dgm:spPr/>
      <dgm:t>
        <a:bodyPr/>
        <a:lstStyle/>
        <a:p>
          <a:pPr>
            <a:buFont typeface="Arial" panose="020B0604020202020204" pitchFamily="34" charset="0"/>
            <a:buChar char="•"/>
          </a:pPr>
          <a:r>
            <a:rPr lang="es-MX" sz="2000">
              <a:latin typeface="Verdana" panose="020B0604030504040204" pitchFamily="34" charset="0"/>
              <a:ea typeface="Verdana" panose="020B0604030504040204" pitchFamily="34" charset="0"/>
              <a:cs typeface="Arial" panose="020B0604020202020204" pitchFamily="34" charset="0"/>
            </a:rPr>
            <a:t>Declarar que no necesariamente es comparable con medidas similares de otras empresas</a:t>
          </a:r>
          <a:endParaRPr lang="es-AR" sz="2000" dirty="0">
            <a:latin typeface="Verdana" panose="020B0604030504040204" pitchFamily="34" charset="0"/>
            <a:ea typeface="Verdana" panose="020B0604030504040204" pitchFamily="34" charset="0"/>
          </a:endParaRPr>
        </a:p>
      </dgm:t>
    </dgm:pt>
    <dgm:pt modelId="{D487AD44-5F9C-40C8-B908-6F67FAA15A79}" type="parTrans" cxnId="{648714E9-BCEC-4026-A041-2E24BCFFB93E}">
      <dgm:prSet/>
      <dgm:spPr/>
      <dgm:t>
        <a:bodyPr/>
        <a:lstStyle/>
        <a:p>
          <a:endParaRPr lang="es-AR"/>
        </a:p>
      </dgm:t>
    </dgm:pt>
    <dgm:pt modelId="{BB8F9AE3-D34E-49D2-927C-8678BDAE83DA}" type="sibTrans" cxnId="{648714E9-BCEC-4026-A041-2E24BCFFB93E}">
      <dgm:prSet/>
      <dgm:spPr/>
      <dgm:t>
        <a:bodyPr/>
        <a:lstStyle/>
        <a:p>
          <a:endParaRPr lang="es-AR"/>
        </a:p>
      </dgm:t>
    </dgm:pt>
    <dgm:pt modelId="{F9B1A33E-208E-4922-A286-87DA2057FFB7}" type="pres">
      <dgm:prSet presAssocID="{7A69D9C5-154D-42C9-8A08-4C754EB7962F}" presName="Name0" presStyleCnt="0">
        <dgm:presLayoutVars>
          <dgm:chMax val="7"/>
          <dgm:chPref val="7"/>
          <dgm:dir/>
        </dgm:presLayoutVars>
      </dgm:prSet>
      <dgm:spPr/>
    </dgm:pt>
    <dgm:pt modelId="{B24932BC-BD1F-4D09-9B85-BE91BA526271}" type="pres">
      <dgm:prSet presAssocID="{7A69D9C5-154D-42C9-8A08-4C754EB7962F}" presName="Name1" presStyleCnt="0"/>
      <dgm:spPr/>
    </dgm:pt>
    <dgm:pt modelId="{1CEDAD1E-1AC2-4241-9D2E-C875EB2767E4}" type="pres">
      <dgm:prSet presAssocID="{7A69D9C5-154D-42C9-8A08-4C754EB7962F}" presName="cycle" presStyleCnt="0"/>
      <dgm:spPr/>
    </dgm:pt>
    <dgm:pt modelId="{EB916035-E291-4C65-96D5-C3B4978A7DF2}" type="pres">
      <dgm:prSet presAssocID="{7A69D9C5-154D-42C9-8A08-4C754EB7962F}" presName="srcNode" presStyleLbl="node1" presStyleIdx="0" presStyleCnt="4"/>
      <dgm:spPr/>
    </dgm:pt>
    <dgm:pt modelId="{869EA28E-B906-4A8A-B6C0-E49B39D4DC50}" type="pres">
      <dgm:prSet presAssocID="{7A69D9C5-154D-42C9-8A08-4C754EB7962F}" presName="conn" presStyleLbl="parChTrans1D2" presStyleIdx="0" presStyleCnt="1"/>
      <dgm:spPr/>
    </dgm:pt>
    <dgm:pt modelId="{574FE751-F9A3-4794-BDFA-06C5759AB79E}" type="pres">
      <dgm:prSet presAssocID="{7A69D9C5-154D-42C9-8A08-4C754EB7962F}" presName="extraNode" presStyleLbl="node1" presStyleIdx="0" presStyleCnt="4"/>
      <dgm:spPr/>
    </dgm:pt>
    <dgm:pt modelId="{B75995DE-CC76-460C-8164-22C26D6BD401}" type="pres">
      <dgm:prSet presAssocID="{7A69D9C5-154D-42C9-8A08-4C754EB7962F}" presName="dstNode" presStyleLbl="node1" presStyleIdx="0" presStyleCnt="4"/>
      <dgm:spPr/>
    </dgm:pt>
    <dgm:pt modelId="{2E58914A-76C2-4EA0-97F3-E4EB92938345}" type="pres">
      <dgm:prSet presAssocID="{00858BF5-D5D2-44FB-9811-B64858352DA2}" presName="text_1" presStyleLbl="node1" presStyleIdx="0" presStyleCnt="4">
        <dgm:presLayoutVars>
          <dgm:bulletEnabled val="1"/>
        </dgm:presLayoutVars>
      </dgm:prSet>
      <dgm:spPr/>
    </dgm:pt>
    <dgm:pt modelId="{5A63105D-BB31-4F64-B7F6-DC5CD9192676}" type="pres">
      <dgm:prSet presAssocID="{00858BF5-D5D2-44FB-9811-B64858352DA2}" presName="accent_1" presStyleCnt="0"/>
      <dgm:spPr/>
    </dgm:pt>
    <dgm:pt modelId="{B5CC0B24-66CB-4802-8D41-AEC63127A096}" type="pres">
      <dgm:prSet presAssocID="{00858BF5-D5D2-44FB-9811-B64858352DA2}" presName="accentRepeatNode" presStyleLbl="solidFgAcc1" presStyleIdx="0" presStyleCnt="4"/>
      <dgm:spPr/>
    </dgm:pt>
    <dgm:pt modelId="{96E39CF3-8666-45E8-94E7-029BAAA19159}" type="pres">
      <dgm:prSet presAssocID="{D809901E-00D5-44FD-A5DD-69F982C77203}" presName="text_2" presStyleLbl="node1" presStyleIdx="1" presStyleCnt="4">
        <dgm:presLayoutVars>
          <dgm:bulletEnabled val="1"/>
        </dgm:presLayoutVars>
      </dgm:prSet>
      <dgm:spPr/>
    </dgm:pt>
    <dgm:pt modelId="{1EA3961C-CC6C-4286-BE89-2F7EBCFF99AF}" type="pres">
      <dgm:prSet presAssocID="{D809901E-00D5-44FD-A5DD-69F982C77203}" presName="accent_2" presStyleCnt="0"/>
      <dgm:spPr/>
    </dgm:pt>
    <dgm:pt modelId="{D837B101-1307-4D36-B90E-77FF51A75AA3}" type="pres">
      <dgm:prSet presAssocID="{D809901E-00D5-44FD-A5DD-69F982C77203}" presName="accentRepeatNode" presStyleLbl="solidFgAcc1" presStyleIdx="1" presStyleCnt="4"/>
      <dgm:spPr/>
    </dgm:pt>
    <dgm:pt modelId="{23F0383C-C33B-4C3E-9819-76C701D86742}" type="pres">
      <dgm:prSet presAssocID="{AC3D8C36-5912-4538-A290-953A25257294}" presName="text_3" presStyleLbl="node1" presStyleIdx="2" presStyleCnt="4">
        <dgm:presLayoutVars>
          <dgm:bulletEnabled val="1"/>
        </dgm:presLayoutVars>
      </dgm:prSet>
      <dgm:spPr/>
    </dgm:pt>
    <dgm:pt modelId="{0DAB1881-4E23-4444-85E6-3B43BFF39EF2}" type="pres">
      <dgm:prSet presAssocID="{AC3D8C36-5912-4538-A290-953A25257294}" presName="accent_3" presStyleCnt="0"/>
      <dgm:spPr/>
    </dgm:pt>
    <dgm:pt modelId="{11D69042-4D6E-43F2-BDF9-B52F7B048147}" type="pres">
      <dgm:prSet presAssocID="{AC3D8C36-5912-4538-A290-953A25257294}" presName="accentRepeatNode" presStyleLbl="solidFgAcc1" presStyleIdx="2" presStyleCnt="4"/>
      <dgm:spPr/>
    </dgm:pt>
    <dgm:pt modelId="{58E5BB7A-FF22-49DD-86C4-0ED4B153B3A5}" type="pres">
      <dgm:prSet presAssocID="{52A24B74-D60F-4228-8836-02F9B76BF948}" presName="text_4" presStyleLbl="node1" presStyleIdx="3" presStyleCnt="4">
        <dgm:presLayoutVars>
          <dgm:bulletEnabled val="1"/>
        </dgm:presLayoutVars>
      </dgm:prSet>
      <dgm:spPr/>
    </dgm:pt>
    <dgm:pt modelId="{6189838E-32A3-487E-B8F2-02BB292D5D9F}" type="pres">
      <dgm:prSet presAssocID="{52A24B74-D60F-4228-8836-02F9B76BF948}" presName="accent_4" presStyleCnt="0"/>
      <dgm:spPr/>
    </dgm:pt>
    <dgm:pt modelId="{2037D9F8-E35A-433C-8CE0-AE612EBB9ED5}" type="pres">
      <dgm:prSet presAssocID="{52A24B74-D60F-4228-8836-02F9B76BF948}" presName="accentRepeatNode" presStyleLbl="solidFgAcc1" presStyleIdx="3" presStyleCnt="4"/>
      <dgm:spPr/>
    </dgm:pt>
  </dgm:ptLst>
  <dgm:cxnLst>
    <dgm:cxn modelId="{B375E22E-DAD1-4C4F-9178-5C98DC05C7A6}" type="presOf" srcId="{8EDAB515-B3E3-46DC-BBA0-F4AFCE04ED9A}" destId="{869EA28E-B906-4A8A-B6C0-E49B39D4DC50}" srcOrd="0" destOrd="0" presId="urn:microsoft.com/office/officeart/2008/layout/VerticalCurvedList"/>
    <dgm:cxn modelId="{FB7BD03E-E0DE-40E0-9498-4DA73D003457}" srcId="{7A69D9C5-154D-42C9-8A08-4C754EB7962F}" destId="{AC3D8C36-5912-4538-A290-953A25257294}" srcOrd="2" destOrd="0" parTransId="{5530EBD5-0D45-41BF-9D60-0E2F237BA6E0}" sibTransId="{FE26AF74-BCDC-4CA0-BA42-534C1AE19B68}"/>
    <dgm:cxn modelId="{3C41C761-8D07-4D8B-B225-08B2FC28AE9C}" type="presOf" srcId="{AC3D8C36-5912-4538-A290-953A25257294}" destId="{23F0383C-C33B-4C3E-9819-76C701D86742}" srcOrd="0" destOrd="0" presId="urn:microsoft.com/office/officeart/2008/layout/VerticalCurvedList"/>
    <dgm:cxn modelId="{E7E25C6F-2588-4817-9FAF-4CAC8DCA267A}" type="presOf" srcId="{D809901E-00D5-44FD-A5DD-69F982C77203}" destId="{96E39CF3-8666-45E8-94E7-029BAAA19159}" srcOrd="0" destOrd="0" presId="urn:microsoft.com/office/officeart/2008/layout/VerticalCurvedList"/>
    <dgm:cxn modelId="{47654351-575F-48AB-B58B-1DE83EB5A230}" type="presOf" srcId="{7A69D9C5-154D-42C9-8A08-4C754EB7962F}" destId="{F9B1A33E-208E-4922-A286-87DA2057FFB7}" srcOrd="0" destOrd="0" presId="urn:microsoft.com/office/officeart/2008/layout/VerticalCurvedList"/>
    <dgm:cxn modelId="{95202491-0BB0-4236-A033-950F97C8D94F}" type="presOf" srcId="{00858BF5-D5D2-44FB-9811-B64858352DA2}" destId="{2E58914A-76C2-4EA0-97F3-E4EB92938345}" srcOrd="0" destOrd="0" presId="urn:microsoft.com/office/officeart/2008/layout/VerticalCurvedList"/>
    <dgm:cxn modelId="{0814E5AC-1B15-43CE-9A1C-061423502C3E}" srcId="{7A69D9C5-154D-42C9-8A08-4C754EB7962F}" destId="{00858BF5-D5D2-44FB-9811-B64858352DA2}" srcOrd="0" destOrd="0" parTransId="{BF42FF4E-7359-46E5-84A7-F6A5916A802F}" sibTransId="{8EDAB515-B3E3-46DC-BBA0-F4AFCE04ED9A}"/>
    <dgm:cxn modelId="{648714E9-BCEC-4026-A041-2E24BCFFB93E}" srcId="{7A69D9C5-154D-42C9-8A08-4C754EB7962F}" destId="{52A24B74-D60F-4228-8836-02F9B76BF948}" srcOrd="3" destOrd="0" parTransId="{D487AD44-5F9C-40C8-B908-6F67FAA15A79}" sibTransId="{BB8F9AE3-D34E-49D2-927C-8678BDAE83DA}"/>
    <dgm:cxn modelId="{303133EC-E42F-47EE-9571-7129DFA308BF}" type="presOf" srcId="{52A24B74-D60F-4228-8836-02F9B76BF948}" destId="{58E5BB7A-FF22-49DD-86C4-0ED4B153B3A5}" srcOrd="0" destOrd="0" presId="urn:microsoft.com/office/officeart/2008/layout/VerticalCurvedList"/>
    <dgm:cxn modelId="{6F2815EF-3D90-4818-AB87-57E702E6F137}" srcId="{7A69D9C5-154D-42C9-8A08-4C754EB7962F}" destId="{D809901E-00D5-44FD-A5DD-69F982C77203}" srcOrd="1" destOrd="0" parTransId="{EFB1278C-DFA7-42FA-ACC5-6C7FBD350C77}" sibTransId="{F8364EF2-C478-4128-990C-77CF8C266E44}"/>
    <dgm:cxn modelId="{95BE2737-EB7E-48CB-BD3B-62C8AFF3859D}" type="presParOf" srcId="{F9B1A33E-208E-4922-A286-87DA2057FFB7}" destId="{B24932BC-BD1F-4D09-9B85-BE91BA526271}" srcOrd="0" destOrd="0" presId="urn:microsoft.com/office/officeart/2008/layout/VerticalCurvedList"/>
    <dgm:cxn modelId="{AC16EB5D-A5D1-41DC-8D50-3C4C5E56FBFE}" type="presParOf" srcId="{B24932BC-BD1F-4D09-9B85-BE91BA526271}" destId="{1CEDAD1E-1AC2-4241-9D2E-C875EB2767E4}" srcOrd="0" destOrd="0" presId="urn:microsoft.com/office/officeart/2008/layout/VerticalCurvedList"/>
    <dgm:cxn modelId="{01F77B96-BC91-4B9D-A9BF-7D6E82DED504}" type="presParOf" srcId="{1CEDAD1E-1AC2-4241-9D2E-C875EB2767E4}" destId="{EB916035-E291-4C65-96D5-C3B4978A7DF2}" srcOrd="0" destOrd="0" presId="urn:microsoft.com/office/officeart/2008/layout/VerticalCurvedList"/>
    <dgm:cxn modelId="{2BDDFB6B-E0AB-4E8C-A8B0-45782EE28A9B}" type="presParOf" srcId="{1CEDAD1E-1AC2-4241-9D2E-C875EB2767E4}" destId="{869EA28E-B906-4A8A-B6C0-E49B39D4DC50}" srcOrd="1" destOrd="0" presId="urn:microsoft.com/office/officeart/2008/layout/VerticalCurvedList"/>
    <dgm:cxn modelId="{1982362E-84D1-4FE3-A03F-BC5466ECB3D7}" type="presParOf" srcId="{1CEDAD1E-1AC2-4241-9D2E-C875EB2767E4}" destId="{574FE751-F9A3-4794-BDFA-06C5759AB79E}" srcOrd="2" destOrd="0" presId="urn:microsoft.com/office/officeart/2008/layout/VerticalCurvedList"/>
    <dgm:cxn modelId="{853CD631-4F75-4DC4-93DF-9CE5ACD4014E}" type="presParOf" srcId="{1CEDAD1E-1AC2-4241-9D2E-C875EB2767E4}" destId="{B75995DE-CC76-460C-8164-22C26D6BD401}" srcOrd="3" destOrd="0" presId="urn:microsoft.com/office/officeart/2008/layout/VerticalCurvedList"/>
    <dgm:cxn modelId="{2C3DB5A3-B5C7-4D2A-9459-BA288F6A039B}" type="presParOf" srcId="{B24932BC-BD1F-4D09-9B85-BE91BA526271}" destId="{2E58914A-76C2-4EA0-97F3-E4EB92938345}" srcOrd="1" destOrd="0" presId="urn:microsoft.com/office/officeart/2008/layout/VerticalCurvedList"/>
    <dgm:cxn modelId="{1F8BB31E-6F98-4797-AC99-1DA08BF10327}" type="presParOf" srcId="{B24932BC-BD1F-4D09-9B85-BE91BA526271}" destId="{5A63105D-BB31-4F64-B7F6-DC5CD9192676}" srcOrd="2" destOrd="0" presId="urn:microsoft.com/office/officeart/2008/layout/VerticalCurvedList"/>
    <dgm:cxn modelId="{ADA89615-02CC-485F-8D8F-0F9FD3DA5918}" type="presParOf" srcId="{5A63105D-BB31-4F64-B7F6-DC5CD9192676}" destId="{B5CC0B24-66CB-4802-8D41-AEC63127A096}" srcOrd="0" destOrd="0" presId="urn:microsoft.com/office/officeart/2008/layout/VerticalCurvedList"/>
    <dgm:cxn modelId="{23B4F921-1C09-4F86-B261-B988546DF9F2}" type="presParOf" srcId="{B24932BC-BD1F-4D09-9B85-BE91BA526271}" destId="{96E39CF3-8666-45E8-94E7-029BAAA19159}" srcOrd="3" destOrd="0" presId="urn:microsoft.com/office/officeart/2008/layout/VerticalCurvedList"/>
    <dgm:cxn modelId="{151119B7-492F-4D47-A91C-C77CD3C38A4D}" type="presParOf" srcId="{B24932BC-BD1F-4D09-9B85-BE91BA526271}" destId="{1EA3961C-CC6C-4286-BE89-2F7EBCFF99AF}" srcOrd="4" destOrd="0" presId="urn:microsoft.com/office/officeart/2008/layout/VerticalCurvedList"/>
    <dgm:cxn modelId="{BE090EEE-B819-4801-87B9-D1BE3D9EA8D8}" type="presParOf" srcId="{1EA3961C-CC6C-4286-BE89-2F7EBCFF99AF}" destId="{D837B101-1307-4D36-B90E-77FF51A75AA3}" srcOrd="0" destOrd="0" presId="urn:microsoft.com/office/officeart/2008/layout/VerticalCurvedList"/>
    <dgm:cxn modelId="{DAD80B7B-2D3F-4CF2-863E-FBF147D493E2}" type="presParOf" srcId="{B24932BC-BD1F-4D09-9B85-BE91BA526271}" destId="{23F0383C-C33B-4C3E-9819-76C701D86742}" srcOrd="5" destOrd="0" presId="urn:microsoft.com/office/officeart/2008/layout/VerticalCurvedList"/>
    <dgm:cxn modelId="{803685F8-5A2B-4863-87E9-EA3F9C9AD522}" type="presParOf" srcId="{B24932BC-BD1F-4D09-9B85-BE91BA526271}" destId="{0DAB1881-4E23-4444-85E6-3B43BFF39EF2}" srcOrd="6" destOrd="0" presId="urn:microsoft.com/office/officeart/2008/layout/VerticalCurvedList"/>
    <dgm:cxn modelId="{8A983637-9D3B-47D0-A99D-B1012445D94C}" type="presParOf" srcId="{0DAB1881-4E23-4444-85E6-3B43BFF39EF2}" destId="{11D69042-4D6E-43F2-BDF9-B52F7B048147}" srcOrd="0" destOrd="0" presId="urn:microsoft.com/office/officeart/2008/layout/VerticalCurvedList"/>
    <dgm:cxn modelId="{69D338F3-4194-472A-B240-FA5B88AA3A24}" type="presParOf" srcId="{B24932BC-BD1F-4D09-9B85-BE91BA526271}" destId="{58E5BB7A-FF22-49DD-86C4-0ED4B153B3A5}" srcOrd="7" destOrd="0" presId="urn:microsoft.com/office/officeart/2008/layout/VerticalCurvedList"/>
    <dgm:cxn modelId="{CEA920B4-FAF9-4780-B6AD-BE984F54DADD}" type="presParOf" srcId="{B24932BC-BD1F-4D09-9B85-BE91BA526271}" destId="{6189838E-32A3-487E-B8F2-02BB292D5D9F}" srcOrd="8" destOrd="0" presId="urn:microsoft.com/office/officeart/2008/layout/VerticalCurvedList"/>
    <dgm:cxn modelId="{4BAB8E83-CC24-4497-843D-8430D3A82A6E}" type="presParOf" srcId="{6189838E-32A3-487E-B8F2-02BB292D5D9F}" destId="{2037D9F8-E35A-433C-8CE0-AE612EBB9ED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7005C3-AF18-4B35-9412-434FD5A70832}" type="doc">
      <dgm:prSet loTypeId="urn:microsoft.com/office/officeart/2005/8/layout/hList7" loCatId="process" qsTypeId="urn:microsoft.com/office/officeart/2005/8/quickstyle/simple1" qsCatId="simple" csTypeId="urn:microsoft.com/office/officeart/2005/8/colors/accent1_2" csCatId="accent1" phldr="1"/>
      <dgm:spPr/>
    </dgm:pt>
    <dgm:pt modelId="{DFAB4798-0596-430E-938B-7A28EB740465}">
      <dgm:prSet phldrT="[Texto]" custT="1"/>
      <dgm:spPr/>
      <dgm:t>
        <a:bodyPr/>
        <a:lstStyle/>
        <a:p>
          <a:r>
            <a:rPr lang="es-ES" sz="2000">
              <a:latin typeface="Verdana" panose="020B0604030504040204" pitchFamily="34" charset="0"/>
              <a:ea typeface="Verdana" panose="020B0604030504040204" pitchFamily="34" charset="0"/>
            </a:rPr>
            <a:t>Monitorear contratos y acuerdos</a:t>
          </a:r>
          <a:endParaRPr lang="es-AR" sz="2000" dirty="0">
            <a:latin typeface="Verdana" panose="020B0604030504040204" pitchFamily="34" charset="0"/>
            <a:ea typeface="Verdana" panose="020B0604030504040204" pitchFamily="34" charset="0"/>
          </a:endParaRPr>
        </a:p>
      </dgm:t>
    </dgm:pt>
    <dgm:pt modelId="{AF14323C-315A-4999-A404-3D50E92761F3}" type="parTrans" cxnId="{9BA0A642-E190-467A-8638-426BDB2F5E6E}">
      <dgm:prSet/>
      <dgm:spPr/>
      <dgm:t>
        <a:bodyPr/>
        <a:lstStyle/>
        <a:p>
          <a:endParaRPr lang="es-AR"/>
        </a:p>
      </dgm:t>
    </dgm:pt>
    <dgm:pt modelId="{434C0D8F-46E4-4B40-84FC-AA734773FB41}" type="sibTrans" cxnId="{9BA0A642-E190-467A-8638-426BDB2F5E6E}">
      <dgm:prSet/>
      <dgm:spPr/>
      <dgm:t>
        <a:bodyPr/>
        <a:lstStyle/>
        <a:p>
          <a:endParaRPr lang="es-AR"/>
        </a:p>
      </dgm:t>
    </dgm:pt>
    <dgm:pt modelId="{CBE16CD7-FF6C-4B1E-A003-980A7D56696B}">
      <dgm:prSet phldrT="[Texto]" custT="1"/>
      <dgm:spPr/>
      <dgm:t>
        <a:bodyPr/>
        <a:lstStyle/>
        <a:p>
          <a:r>
            <a:rPr lang="es-ES" sz="2000">
              <a:latin typeface="Verdana" panose="020B0604030504040204" pitchFamily="34" charset="0"/>
              <a:ea typeface="Verdana" panose="020B0604030504040204" pitchFamily="34" charset="0"/>
            </a:rPr>
            <a:t>Establecer la asignación de la gerencia</a:t>
          </a:r>
          <a:endParaRPr lang="es-AR" sz="2000" dirty="0">
            <a:latin typeface="Verdana" panose="020B0604030504040204" pitchFamily="34" charset="0"/>
            <a:ea typeface="Verdana" panose="020B0604030504040204" pitchFamily="34" charset="0"/>
          </a:endParaRPr>
        </a:p>
      </dgm:t>
    </dgm:pt>
    <dgm:pt modelId="{5C45F3E3-4827-443F-A9CF-36FB33A67372}" type="parTrans" cxnId="{D111DFC3-193E-445E-9DED-555F8F48F1A1}">
      <dgm:prSet/>
      <dgm:spPr/>
      <dgm:t>
        <a:bodyPr/>
        <a:lstStyle/>
        <a:p>
          <a:endParaRPr lang="es-AR"/>
        </a:p>
      </dgm:t>
    </dgm:pt>
    <dgm:pt modelId="{2D4BD8E0-515C-48B3-B6E3-B4A3BD956028}" type="sibTrans" cxnId="{D111DFC3-193E-445E-9DED-555F8F48F1A1}">
      <dgm:prSet/>
      <dgm:spPr/>
      <dgm:t>
        <a:bodyPr/>
        <a:lstStyle/>
        <a:p>
          <a:endParaRPr lang="es-AR"/>
        </a:p>
      </dgm:t>
    </dgm:pt>
    <dgm:pt modelId="{308DE00E-AC83-4FDE-BFC5-AFC137F134D0}">
      <dgm:prSet phldrT="[Texto]" custT="1"/>
      <dgm:spPr/>
      <dgm:t>
        <a:bodyPr/>
        <a:lstStyle/>
        <a:p>
          <a:r>
            <a:rPr lang="es-ES" sz="2000">
              <a:latin typeface="Verdana" panose="020B0604030504040204" pitchFamily="34" charset="0"/>
              <a:ea typeface="Verdana" panose="020B0604030504040204" pitchFamily="34" charset="0"/>
            </a:rPr>
            <a:t>Confeccionar KPIs</a:t>
          </a:r>
          <a:endParaRPr lang="es-AR" sz="2000" dirty="0">
            <a:latin typeface="Verdana" panose="020B0604030504040204" pitchFamily="34" charset="0"/>
            <a:ea typeface="Verdana" panose="020B0604030504040204" pitchFamily="34" charset="0"/>
          </a:endParaRPr>
        </a:p>
      </dgm:t>
    </dgm:pt>
    <dgm:pt modelId="{133D2CB1-83B0-4FC3-AA85-627256FCA708}" type="parTrans" cxnId="{FFC808B2-79C6-4B7B-B6A6-34DCB461124A}">
      <dgm:prSet/>
      <dgm:spPr/>
      <dgm:t>
        <a:bodyPr/>
        <a:lstStyle/>
        <a:p>
          <a:endParaRPr lang="es-AR"/>
        </a:p>
      </dgm:t>
    </dgm:pt>
    <dgm:pt modelId="{CA9BB028-8AFB-4727-BDD2-73FEC477435D}" type="sibTrans" cxnId="{FFC808B2-79C6-4B7B-B6A6-34DCB461124A}">
      <dgm:prSet/>
      <dgm:spPr/>
      <dgm:t>
        <a:bodyPr/>
        <a:lstStyle/>
        <a:p>
          <a:endParaRPr lang="es-AR"/>
        </a:p>
      </dgm:t>
    </dgm:pt>
    <dgm:pt modelId="{FA3BF684-EF39-4C0B-B49B-D8A192CE00B3}" type="pres">
      <dgm:prSet presAssocID="{027005C3-AF18-4B35-9412-434FD5A70832}" presName="Name0" presStyleCnt="0">
        <dgm:presLayoutVars>
          <dgm:dir/>
          <dgm:resizeHandles val="exact"/>
        </dgm:presLayoutVars>
      </dgm:prSet>
      <dgm:spPr/>
    </dgm:pt>
    <dgm:pt modelId="{1D734150-6AD5-4452-978F-58654FE7DBD6}" type="pres">
      <dgm:prSet presAssocID="{027005C3-AF18-4B35-9412-434FD5A70832}" presName="fgShape" presStyleLbl="fgShp" presStyleIdx="0" presStyleCnt="1" custScaleX="10903"/>
      <dgm:spPr>
        <a:noFill/>
        <a:ln>
          <a:noFill/>
        </a:ln>
      </dgm:spPr>
    </dgm:pt>
    <dgm:pt modelId="{91A01925-61C5-4DB1-B1FE-E1EE860ED316}" type="pres">
      <dgm:prSet presAssocID="{027005C3-AF18-4B35-9412-434FD5A70832}" presName="linComp" presStyleCnt="0"/>
      <dgm:spPr/>
    </dgm:pt>
    <dgm:pt modelId="{590E760B-1473-4FA3-8D1A-EC017FBD745C}" type="pres">
      <dgm:prSet presAssocID="{DFAB4798-0596-430E-938B-7A28EB740465}" presName="compNode" presStyleCnt="0"/>
      <dgm:spPr/>
    </dgm:pt>
    <dgm:pt modelId="{86EEB892-805B-44DF-BCE3-CB0DE36E2915}" type="pres">
      <dgm:prSet presAssocID="{DFAB4798-0596-430E-938B-7A28EB740465}" presName="bkgdShape" presStyleLbl="node1" presStyleIdx="0" presStyleCnt="3" custLinFactNeighborX="-5182" custLinFactNeighborY="-1713"/>
      <dgm:spPr/>
    </dgm:pt>
    <dgm:pt modelId="{8B43DF2C-D13D-4618-94F9-F12D79DFB357}" type="pres">
      <dgm:prSet presAssocID="{DFAB4798-0596-430E-938B-7A28EB740465}" presName="nodeTx" presStyleLbl="node1" presStyleIdx="0" presStyleCnt="3">
        <dgm:presLayoutVars>
          <dgm:bulletEnabled val="1"/>
        </dgm:presLayoutVars>
      </dgm:prSet>
      <dgm:spPr/>
    </dgm:pt>
    <dgm:pt modelId="{61B4F76E-E78E-47E3-9337-67C24E8A1F1B}" type="pres">
      <dgm:prSet presAssocID="{DFAB4798-0596-430E-938B-7A28EB740465}" presName="invisiNode" presStyleLbl="node1" presStyleIdx="0" presStyleCnt="3"/>
      <dgm:spPr/>
    </dgm:pt>
    <dgm:pt modelId="{88ABBAA6-BE5D-45E5-AC97-3E877E4BA83F}" type="pres">
      <dgm:prSet presAssocID="{DFAB4798-0596-430E-938B-7A28EB740465}" presName="imagNode" presStyleLbl="fgImgPlace1" presStyleIdx="0" presStyleCnt="3" custScaleX="81185" custScaleY="7781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sta de comprobación con relleno sólido"/>
        </a:ext>
      </dgm:extLst>
    </dgm:pt>
    <dgm:pt modelId="{EEA97ED5-459E-42D4-AD89-110B42D5F764}" type="pres">
      <dgm:prSet presAssocID="{434C0D8F-46E4-4B40-84FC-AA734773FB41}" presName="sibTrans" presStyleLbl="sibTrans2D1" presStyleIdx="0" presStyleCnt="0"/>
      <dgm:spPr/>
    </dgm:pt>
    <dgm:pt modelId="{67478A32-C35D-406D-A315-4ED25B317F9A}" type="pres">
      <dgm:prSet presAssocID="{CBE16CD7-FF6C-4B1E-A003-980A7D56696B}" presName="compNode" presStyleCnt="0"/>
      <dgm:spPr/>
    </dgm:pt>
    <dgm:pt modelId="{A87CAAF3-442E-4EC3-8CDD-E985DEA09954}" type="pres">
      <dgm:prSet presAssocID="{CBE16CD7-FF6C-4B1E-A003-980A7D56696B}" presName="bkgdShape" presStyleLbl="node1" presStyleIdx="1" presStyleCnt="3"/>
      <dgm:spPr/>
    </dgm:pt>
    <dgm:pt modelId="{52201DB7-7D9E-4F33-9D90-1AFAE4109FF0}" type="pres">
      <dgm:prSet presAssocID="{CBE16CD7-FF6C-4B1E-A003-980A7D56696B}" presName="nodeTx" presStyleLbl="node1" presStyleIdx="1" presStyleCnt="3">
        <dgm:presLayoutVars>
          <dgm:bulletEnabled val="1"/>
        </dgm:presLayoutVars>
      </dgm:prSet>
      <dgm:spPr/>
    </dgm:pt>
    <dgm:pt modelId="{002A091A-1865-45D9-BB5B-601F9591E1DD}" type="pres">
      <dgm:prSet presAssocID="{CBE16CD7-FF6C-4B1E-A003-980A7D56696B}" presName="invisiNode" presStyleLbl="node1" presStyleIdx="1" presStyleCnt="3"/>
      <dgm:spPr/>
    </dgm:pt>
    <dgm:pt modelId="{542A0FB1-A50E-4086-BC40-2C5BBEDA8492}" type="pres">
      <dgm:prSet presAssocID="{CBE16CD7-FF6C-4B1E-A003-980A7D56696B}" presName="imagNode" presStyleLbl="fgImgPlace1" presStyleIdx="1" presStyleCnt="3" custScaleX="81185" custScaleY="7781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unión con relleno sólido"/>
        </a:ext>
      </dgm:extLst>
    </dgm:pt>
    <dgm:pt modelId="{FC43979A-9251-4E5F-ADF5-5E3E827BD0D9}" type="pres">
      <dgm:prSet presAssocID="{2D4BD8E0-515C-48B3-B6E3-B4A3BD956028}" presName="sibTrans" presStyleLbl="sibTrans2D1" presStyleIdx="0" presStyleCnt="0"/>
      <dgm:spPr/>
    </dgm:pt>
    <dgm:pt modelId="{CD31FF1D-F10E-402D-9109-1A3BDE33339B}" type="pres">
      <dgm:prSet presAssocID="{308DE00E-AC83-4FDE-BFC5-AFC137F134D0}" presName="compNode" presStyleCnt="0"/>
      <dgm:spPr/>
    </dgm:pt>
    <dgm:pt modelId="{B12D8D0B-1DF4-4D9D-93F8-CBD45A6CE3FE}" type="pres">
      <dgm:prSet presAssocID="{308DE00E-AC83-4FDE-BFC5-AFC137F134D0}" presName="bkgdShape" presStyleLbl="node1" presStyleIdx="2" presStyleCnt="3"/>
      <dgm:spPr/>
    </dgm:pt>
    <dgm:pt modelId="{068BEE18-3A9F-4DBE-A1FD-2C68137B28EB}" type="pres">
      <dgm:prSet presAssocID="{308DE00E-AC83-4FDE-BFC5-AFC137F134D0}" presName="nodeTx" presStyleLbl="node1" presStyleIdx="2" presStyleCnt="3">
        <dgm:presLayoutVars>
          <dgm:bulletEnabled val="1"/>
        </dgm:presLayoutVars>
      </dgm:prSet>
      <dgm:spPr/>
    </dgm:pt>
    <dgm:pt modelId="{E17B6AB5-584E-4847-B268-377F4B39A749}" type="pres">
      <dgm:prSet presAssocID="{308DE00E-AC83-4FDE-BFC5-AFC137F134D0}" presName="invisiNode" presStyleLbl="node1" presStyleIdx="2" presStyleCnt="3"/>
      <dgm:spPr/>
    </dgm:pt>
    <dgm:pt modelId="{5104117F-DC2F-47DE-83B7-0DC11AFE44FD}" type="pres">
      <dgm:prSet presAssocID="{308DE00E-AC83-4FDE-BFC5-AFC137F134D0}" presName="imagNode" presStyleLbl="fgImgPlace1" presStyleIdx="2" presStyleCnt="3" custScaleX="81185" custScaleY="7781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áfico de barras con tendencia alcista con relleno sólido"/>
        </a:ext>
      </dgm:extLst>
    </dgm:pt>
  </dgm:ptLst>
  <dgm:cxnLst>
    <dgm:cxn modelId="{BBEC3D1A-4958-4808-BDEB-545A0C1A164C}" type="presOf" srcId="{DFAB4798-0596-430E-938B-7A28EB740465}" destId="{86EEB892-805B-44DF-BCE3-CB0DE36E2915}" srcOrd="0" destOrd="0" presId="urn:microsoft.com/office/officeart/2005/8/layout/hList7"/>
    <dgm:cxn modelId="{8E6DAA1A-629E-4FD3-8BF7-715BC98C4E79}" type="presOf" srcId="{434C0D8F-46E4-4B40-84FC-AA734773FB41}" destId="{EEA97ED5-459E-42D4-AD89-110B42D5F764}" srcOrd="0" destOrd="0" presId="urn:microsoft.com/office/officeart/2005/8/layout/hList7"/>
    <dgm:cxn modelId="{A00C5021-2A9E-4900-970E-6E62B8A848E0}" type="presOf" srcId="{027005C3-AF18-4B35-9412-434FD5A70832}" destId="{FA3BF684-EF39-4C0B-B49B-D8A192CE00B3}" srcOrd="0" destOrd="0" presId="urn:microsoft.com/office/officeart/2005/8/layout/hList7"/>
    <dgm:cxn modelId="{9CECD23D-70D9-46AC-B79A-83B03CF79DE8}" type="presOf" srcId="{DFAB4798-0596-430E-938B-7A28EB740465}" destId="{8B43DF2C-D13D-4618-94F9-F12D79DFB357}" srcOrd="1" destOrd="0" presId="urn:microsoft.com/office/officeart/2005/8/layout/hList7"/>
    <dgm:cxn modelId="{9BA0A642-E190-467A-8638-426BDB2F5E6E}" srcId="{027005C3-AF18-4B35-9412-434FD5A70832}" destId="{DFAB4798-0596-430E-938B-7A28EB740465}" srcOrd="0" destOrd="0" parTransId="{AF14323C-315A-4999-A404-3D50E92761F3}" sibTransId="{434C0D8F-46E4-4B40-84FC-AA734773FB41}"/>
    <dgm:cxn modelId="{16EF1372-C371-46EC-855E-092F2691F0A1}" type="presOf" srcId="{CBE16CD7-FF6C-4B1E-A003-980A7D56696B}" destId="{52201DB7-7D9E-4F33-9D90-1AFAE4109FF0}" srcOrd="1" destOrd="0" presId="urn:microsoft.com/office/officeart/2005/8/layout/hList7"/>
    <dgm:cxn modelId="{C8196A86-CDC0-4351-B368-1EDF132B568A}" type="presOf" srcId="{308DE00E-AC83-4FDE-BFC5-AFC137F134D0}" destId="{068BEE18-3A9F-4DBE-A1FD-2C68137B28EB}" srcOrd="1" destOrd="0" presId="urn:microsoft.com/office/officeart/2005/8/layout/hList7"/>
    <dgm:cxn modelId="{FFC808B2-79C6-4B7B-B6A6-34DCB461124A}" srcId="{027005C3-AF18-4B35-9412-434FD5A70832}" destId="{308DE00E-AC83-4FDE-BFC5-AFC137F134D0}" srcOrd="2" destOrd="0" parTransId="{133D2CB1-83B0-4FC3-AA85-627256FCA708}" sibTransId="{CA9BB028-8AFB-4727-BDD2-73FEC477435D}"/>
    <dgm:cxn modelId="{25DF4AB2-9918-40EA-B4CE-90D7B7E93233}" type="presOf" srcId="{308DE00E-AC83-4FDE-BFC5-AFC137F134D0}" destId="{B12D8D0B-1DF4-4D9D-93F8-CBD45A6CE3FE}" srcOrd="0" destOrd="0" presId="urn:microsoft.com/office/officeart/2005/8/layout/hList7"/>
    <dgm:cxn modelId="{3B50EEBF-579E-4924-8418-699BA35F740B}" type="presOf" srcId="{CBE16CD7-FF6C-4B1E-A003-980A7D56696B}" destId="{A87CAAF3-442E-4EC3-8CDD-E985DEA09954}" srcOrd="0" destOrd="0" presId="urn:microsoft.com/office/officeart/2005/8/layout/hList7"/>
    <dgm:cxn modelId="{D111DFC3-193E-445E-9DED-555F8F48F1A1}" srcId="{027005C3-AF18-4B35-9412-434FD5A70832}" destId="{CBE16CD7-FF6C-4B1E-A003-980A7D56696B}" srcOrd="1" destOrd="0" parTransId="{5C45F3E3-4827-443F-A9CF-36FB33A67372}" sibTransId="{2D4BD8E0-515C-48B3-B6E3-B4A3BD956028}"/>
    <dgm:cxn modelId="{B3436FDB-A276-4C06-A002-54F1518555C1}" type="presOf" srcId="{2D4BD8E0-515C-48B3-B6E3-B4A3BD956028}" destId="{FC43979A-9251-4E5F-ADF5-5E3E827BD0D9}" srcOrd="0" destOrd="0" presId="urn:microsoft.com/office/officeart/2005/8/layout/hList7"/>
    <dgm:cxn modelId="{8FD92973-4075-474B-B804-3AF86A54B6DE}" type="presParOf" srcId="{FA3BF684-EF39-4C0B-B49B-D8A192CE00B3}" destId="{1D734150-6AD5-4452-978F-58654FE7DBD6}" srcOrd="0" destOrd="0" presId="urn:microsoft.com/office/officeart/2005/8/layout/hList7"/>
    <dgm:cxn modelId="{C2328A5B-6E32-4516-B981-EFDEDF441AD5}" type="presParOf" srcId="{FA3BF684-EF39-4C0B-B49B-D8A192CE00B3}" destId="{91A01925-61C5-4DB1-B1FE-E1EE860ED316}" srcOrd="1" destOrd="0" presId="urn:microsoft.com/office/officeart/2005/8/layout/hList7"/>
    <dgm:cxn modelId="{BF9C2B11-FDDC-420B-828F-14ACBBB0FDC4}" type="presParOf" srcId="{91A01925-61C5-4DB1-B1FE-E1EE860ED316}" destId="{590E760B-1473-4FA3-8D1A-EC017FBD745C}" srcOrd="0" destOrd="0" presId="urn:microsoft.com/office/officeart/2005/8/layout/hList7"/>
    <dgm:cxn modelId="{5C23E5D9-55BC-4AA2-B88B-F2D032D15C7A}" type="presParOf" srcId="{590E760B-1473-4FA3-8D1A-EC017FBD745C}" destId="{86EEB892-805B-44DF-BCE3-CB0DE36E2915}" srcOrd="0" destOrd="0" presId="urn:microsoft.com/office/officeart/2005/8/layout/hList7"/>
    <dgm:cxn modelId="{99C6C388-ECE3-4B68-8700-637BC9A79D2A}" type="presParOf" srcId="{590E760B-1473-4FA3-8D1A-EC017FBD745C}" destId="{8B43DF2C-D13D-4618-94F9-F12D79DFB357}" srcOrd="1" destOrd="0" presId="urn:microsoft.com/office/officeart/2005/8/layout/hList7"/>
    <dgm:cxn modelId="{ABFE5E6E-E8D7-4D6B-A478-EE35462ADA9E}" type="presParOf" srcId="{590E760B-1473-4FA3-8D1A-EC017FBD745C}" destId="{61B4F76E-E78E-47E3-9337-67C24E8A1F1B}" srcOrd="2" destOrd="0" presId="urn:microsoft.com/office/officeart/2005/8/layout/hList7"/>
    <dgm:cxn modelId="{018C0D88-11AA-4C6C-A08E-373BCD287860}" type="presParOf" srcId="{590E760B-1473-4FA3-8D1A-EC017FBD745C}" destId="{88ABBAA6-BE5D-45E5-AC97-3E877E4BA83F}" srcOrd="3" destOrd="0" presId="urn:microsoft.com/office/officeart/2005/8/layout/hList7"/>
    <dgm:cxn modelId="{95386806-5806-46E1-AFB8-1745C3FB8740}" type="presParOf" srcId="{91A01925-61C5-4DB1-B1FE-E1EE860ED316}" destId="{EEA97ED5-459E-42D4-AD89-110B42D5F764}" srcOrd="1" destOrd="0" presId="urn:microsoft.com/office/officeart/2005/8/layout/hList7"/>
    <dgm:cxn modelId="{491887B9-5312-40CA-B2B3-8FED1D8D5F60}" type="presParOf" srcId="{91A01925-61C5-4DB1-B1FE-E1EE860ED316}" destId="{67478A32-C35D-406D-A315-4ED25B317F9A}" srcOrd="2" destOrd="0" presId="urn:microsoft.com/office/officeart/2005/8/layout/hList7"/>
    <dgm:cxn modelId="{11273C32-FAFB-49EF-8B2B-262723B8DFDF}" type="presParOf" srcId="{67478A32-C35D-406D-A315-4ED25B317F9A}" destId="{A87CAAF3-442E-4EC3-8CDD-E985DEA09954}" srcOrd="0" destOrd="0" presId="urn:microsoft.com/office/officeart/2005/8/layout/hList7"/>
    <dgm:cxn modelId="{2CE7B633-00C3-41E4-8C3D-524D6825755A}" type="presParOf" srcId="{67478A32-C35D-406D-A315-4ED25B317F9A}" destId="{52201DB7-7D9E-4F33-9D90-1AFAE4109FF0}" srcOrd="1" destOrd="0" presId="urn:microsoft.com/office/officeart/2005/8/layout/hList7"/>
    <dgm:cxn modelId="{840EEE0B-E304-4300-9A87-F4B409AC0A61}" type="presParOf" srcId="{67478A32-C35D-406D-A315-4ED25B317F9A}" destId="{002A091A-1865-45D9-BB5B-601F9591E1DD}" srcOrd="2" destOrd="0" presId="urn:microsoft.com/office/officeart/2005/8/layout/hList7"/>
    <dgm:cxn modelId="{4B8EE1A1-7FBE-4847-8B13-AE09C058E5B0}" type="presParOf" srcId="{67478A32-C35D-406D-A315-4ED25B317F9A}" destId="{542A0FB1-A50E-4086-BC40-2C5BBEDA8492}" srcOrd="3" destOrd="0" presId="urn:microsoft.com/office/officeart/2005/8/layout/hList7"/>
    <dgm:cxn modelId="{1349C94F-8CF5-471D-A72B-71916609E21D}" type="presParOf" srcId="{91A01925-61C5-4DB1-B1FE-E1EE860ED316}" destId="{FC43979A-9251-4E5F-ADF5-5E3E827BD0D9}" srcOrd="3" destOrd="0" presId="urn:microsoft.com/office/officeart/2005/8/layout/hList7"/>
    <dgm:cxn modelId="{928838FA-D19D-40F7-A0B5-88CBC26B3665}" type="presParOf" srcId="{91A01925-61C5-4DB1-B1FE-E1EE860ED316}" destId="{CD31FF1D-F10E-402D-9109-1A3BDE33339B}" srcOrd="4" destOrd="0" presId="urn:microsoft.com/office/officeart/2005/8/layout/hList7"/>
    <dgm:cxn modelId="{B0CC0966-1E53-4113-835D-8D69A47C665C}" type="presParOf" srcId="{CD31FF1D-F10E-402D-9109-1A3BDE33339B}" destId="{B12D8D0B-1DF4-4D9D-93F8-CBD45A6CE3FE}" srcOrd="0" destOrd="0" presId="urn:microsoft.com/office/officeart/2005/8/layout/hList7"/>
    <dgm:cxn modelId="{C865D4A4-2AF5-4043-B557-B60B78317774}" type="presParOf" srcId="{CD31FF1D-F10E-402D-9109-1A3BDE33339B}" destId="{068BEE18-3A9F-4DBE-A1FD-2C68137B28EB}" srcOrd="1" destOrd="0" presId="urn:microsoft.com/office/officeart/2005/8/layout/hList7"/>
    <dgm:cxn modelId="{D1D685FE-C64B-4347-BDBC-ED8896A2D555}" type="presParOf" srcId="{CD31FF1D-F10E-402D-9109-1A3BDE33339B}" destId="{E17B6AB5-584E-4847-B268-377F4B39A749}" srcOrd="2" destOrd="0" presId="urn:microsoft.com/office/officeart/2005/8/layout/hList7"/>
    <dgm:cxn modelId="{93B598AF-FACB-43FA-B073-EE788EE38470}" type="presParOf" srcId="{CD31FF1D-F10E-402D-9109-1A3BDE33339B}" destId="{5104117F-DC2F-47DE-83B7-0DC11AFE44F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6F3FE-2B13-43AD-87F3-C9D8AD6CF5EB}">
      <dsp:nvSpPr>
        <dsp:cNvPr id="0" name=""/>
        <dsp:cNvSpPr/>
      </dsp:nvSpPr>
      <dsp:spPr>
        <a:xfrm rot="16200000">
          <a:off x="-708024" y="710267"/>
          <a:ext cx="3621522" cy="2200987"/>
        </a:xfrm>
        <a:prstGeom prst="flowChartManualOperation">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a:latin typeface="Verdana" panose="020B0604030504040204" pitchFamily="34" charset="0"/>
              <a:ea typeface="Verdana" panose="020B0604030504040204" pitchFamily="34" charset="0"/>
            </a:rPr>
            <a:t>Clasificación de ingresos y gastos en categorías</a:t>
          </a:r>
          <a:endParaRPr lang="es-AR" sz="2000" kern="1200" dirty="0">
            <a:latin typeface="Verdana" panose="020B0604030504040204" pitchFamily="34" charset="0"/>
            <a:ea typeface="Verdana" panose="020B0604030504040204" pitchFamily="34" charset="0"/>
          </a:endParaRPr>
        </a:p>
      </dsp:txBody>
      <dsp:txXfrm rot="5400000">
        <a:off x="2244" y="724303"/>
        <a:ext cx="2200987" cy="2172914"/>
      </dsp:txXfrm>
    </dsp:sp>
    <dsp:sp modelId="{04658304-32EB-4688-BF57-EE4780D5FFCE}">
      <dsp:nvSpPr>
        <dsp:cNvPr id="0" name=""/>
        <dsp:cNvSpPr/>
      </dsp:nvSpPr>
      <dsp:spPr>
        <a:xfrm rot="16200000">
          <a:off x="1658037" y="710267"/>
          <a:ext cx="3621522" cy="2200987"/>
        </a:xfrm>
        <a:prstGeom prst="flowChartManualOperation">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a:latin typeface="Verdana" panose="020B0604030504040204" pitchFamily="34" charset="0"/>
              <a:ea typeface="Verdana" panose="020B0604030504040204" pitchFamily="34" charset="0"/>
            </a:rPr>
            <a:t>Presentación de nuevos subtotales en el estado de resultados</a:t>
          </a:r>
          <a:endParaRPr lang="es-AR" sz="2000" kern="1200" dirty="0">
            <a:latin typeface="Verdana" panose="020B0604030504040204" pitchFamily="34" charset="0"/>
            <a:ea typeface="Verdana" panose="020B0604030504040204" pitchFamily="34" charset="0"/>
          </a:endParaRPr>
        </a:p>
      </dsp:txBody>
      <dsp:txXfrm rot="5400000">
        <a:off x="2368305" y="724303"/>
        <a:ext cx="2200987" cy="2172914"/>
      </dsp:txXfrm>
    </dsp:sp>
    <dsp:sp modelId="{1C38F5A2-803B-4530-8067-D6B7D06F01F7}">
      <dsp:nvSpPr>
        <dsp:cNvPr id="0" name=""/>
        <dsp:cNvSpPr/>
      </dsp:nvSpPr>
      <dsp:spPr>
        <a:xfrm rot="16200000">
          <a:off x="4024099" y="710267"/>
          <a:ext cx="3621522" cy="2200987"/>
        </a:xfrm>
        <a:prstGeom prst="flowChartManualOperation">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a:latin typeface="Verdana" panose="020B0604030504040204" pitchFamily="34" charset="0"/>
              <a:ea typeface="Verdana" panose="020B0604030504040204" pitchFamily="34" charset="0"/>
            </a:rPr>
            <a:t>Revelación de información sobre medidas de rendimiento de la gerencia</a:t>
          </a:r>
          <a:endParaRPr lang="es-AR" sz="2000" kern="1200" dirty="0">
            <a:latin typeface="Verdana" panose="020B0604030504040204" pitchFamily="34" charset="0"/>
            <a:ea typeface="Verdana" panose="020B0604030504040204" pitchFamily="34" charset="0"/>
          </a:endParaRPr>
        </a:p>
      </dsp:txBody>
      <dsp:txXfrm rot="5400000">
        <a:off x="4734367" y="724303"/>
        <a:ext cx="2200987" cy="2172914"/>
      </dsp:txXfrm>
    </dsp:sp>
    <dsp:sp modelId="{C352FC4D-40FE-4F72-97E5-DC05800C31BD}">
      <dsp:nvSpPr>
        <dsp:cNvPr id="0" name=""/>
        <dsp:cNvSpPr/>
      </dsp:nvSpPr>
      <dsp:spPr>
        <a:xfrm rot="16200000">
          <a:off x="6390161" y="710267"/>
          <a:ext cx="3621522" cy="2200987"/>
        </a:xfrm>
        <a:prstGeom prst="flowChartManualOperation">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a:latin typeface="Verdana" panose="020B0604030504040204" pitchFamily="34" charset="0"/>
              <a:ea typeface="Verdana" panose="020B0604030504040204" pitchFamily="34" charset="0"/>
            </a:rPr>
            <a:t>Nuevos requisitos de agrupación y clasificación</a:t>
          </a:r>
          <a:endParaRPr lang="es-AR" sz="2000" kern="1200" dirty="0">
            <a:latin typeface="Verdana" panose="020B0604030504040204" pitchFamily="34" charset="0"/>
            <a:ea typeface="Verdana" panose="020B0604030504040204" pitchFamily="34" charset="0"/>
          </a:endParaRPr>
        </a:p>
      </dsp:txBody>
      <dsp:txXfrm rot="5400000">
        <a:off x="7100429" y="724303"/>
        <a:ext cx="2200987" cy="2172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36DFA-1B53-4F28-9BE0-0310AE9250E8}">
      <dsp:nvSpPr>
        <dsp:cNvPr id="0" name=""/>
        <dsp:cNvSpPr/>
      </dsp:nvSpPr>
      <dsp:spPr>
        <a:xfrm>
          <a:off x="757" y="1825"/>
          <a:ext cx="6598857" cy="431945"/>
        </a:xfrm>
        <a:prstGeom prst="roundRect">
          <a:avLst>
            <a:gd name="adj" fmla="val 10000"/>
          </a:avLst>
        </a:prstGeom>
        <a:solidFill>
          <a:srgbClr val="676767"/>
        </a:solidFill>
        <a:ln w="28575" cap="flat" cmpd="sng" algn="ctr">
          <a:solidFill>
            <a:srgbClr val="6767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solidFill>
                <a:schemeClr val="bg1"/>
              </a:solidFill>
              <a:latin typeface="Verdana" panose="020B0604030504040204" pitchFamily="34" charset="0"/>
              <a:ea typeface="Verdana" panose="020B0604030504040204" pitchFamily="34" charset="0"/>
            </a:rPr>
            <a:t>Requiere distinguir entre</a:t>
          </a:r>
          <a:r>
            <a:rPr lang="es-MX" sz="2000" kern="1200" dirty="0">
              <a:solidFill>
                <a:schemeClr val="bg1"/>
              </a:solidFill>
              <a:latin typeface="Verdana" panose="020B0604030504040204" pitchFamily="34" charset="0"/>
              <a:ea typeface="Verdana" panose="020B0604030504040204" pitchFamily="34" charset="0"/>
            </a:rPr>
            <a:t>:</a:t>
          </a:r>
          <a:endParaRPr lang="es-AR" sz="2000" kern="1200" dirty="0">
            <a:solidFill>
              <a:schemeClr val="bg1"/>
            </a:solidFill>
            <a:latin typeface="Verdana" panose="020B0604030504040204" pitchFamily="34" charset="0"/>
            <a:ea typeface="Verdana" panose="020B0604030504040204" pitchFamily="34" charset="0"/>
          </a:endParaRPr>
        </a:p>
      </dsp:txBody>
      <dsp:txXfrm>
        <a:off x="13408" y="14476"/>
        <a:ext cx="6573555" cy="406643"/>
      </dsp:txXfrm>
    </dsp:sp>
    <dsp:sp modelId="{561EB051-2A92-4AC4-AD05-3414C17E59BD}">
      <dsp:nvSpPr>
        <dsp:cNvPr id="0" name=""/>
        <dsp:cNvSpPr/>
      </dsp:nvSpPr>
      <dsp:spPr>
        <a:xfrm>
          <a:off x="757" y="575987"/>
          <a:ext cx="2110958" cy="1202084"/>
        </a:xfrm>
        <a:prstGeom prst="roundRect">
          <a:avLst>
            <a:gd name="adj" fmla="val 10000"/>
          </a:avLst>
        </a:prstGeom>
        <a:solidFill>
          <a:srgbClr val="676767"/>
        </a:solidFill>
        <a:ln w="28575" cap="flat" cmpd="sng" algn="ctr">
          <a:solidFill>
            <a:srgbClr val="6767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solidFill>
                <a:schemeClr val="bg1"/>
              </a:solidFill>
              <a:latin typeface="Verdana" panose="020B0604030504040204" pitchFamily="34" charset="0"/>
              <a:ea typeface="Verdana" panose="020B0604030504040204" pitchFamily="34" charset="0"/>
            </a:rPr>
            <a:t>Pasivos por transacciones de solo financiamiento</a:t>
          </a:r>
          <a:endParaRPr lang="es-AR" sz="2000" kern="1200" dirty="0">
            <a:solidFill>
              <a:schemeClr val="bg1"/>
            </a:solidFill>
            <a:latin typeface="Verdana" panose="020B0604030504040204" pitchFamily="34" charset="0"/>
            <a:ea typeface="Verdana" panose="020B0604030504040204" pitchFamily="34" charset="0"/>
          </a:endParaRPr>
        </a:p>
      </dsp:txBody>
      <dsp:txXfrm>
        <a:off x="35965" y="611195"/>
        <a:ext cx="2040542" cy="1131668"/>
      </dsp:txXfrm>
    </dsp:sp>
    <dsp:sp modelId="{C6E943FD-0549-489D-AC11-F9228A5C6A2C}">
      <dsp:nvSpPr>
        <dsp:cNvPr id="0" name=""/>
        <dsp:cNvSpPr/>
      </dsp:nvSpPr>
      <dsp:spPr>
        <a:xfrm>
          <a:off x="757" y="1920289"/>
          <a:ext cx="2110958" cy="1202084"/>
        </a:xfrm>
        <a:prstGeom prst="roundRect">
          <a:avLst>
            <a:gd name="adj" fmla="val 10000"/>
          </a:avLst>
        </a:prstGeom>
        <a:solidFill>
          <a:srgbClr val="007799"/>
        </a:solidFill>
        <a:ln w="28575" cap="flat" cmpd="sng" algn="ctr">
          <a:solidFill>
            <a:srgbClr val="0077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solidFill>
                <a:schemeClr val="bg1"/>
              </a:solidFill>
              <a:latin typeface="Verdana" panose="020B0604030504040204" pitchFamily="34" charset="0"/>
              <a:ea typeface="Verdana" panose="020B0604030504040204" pitchFamily="34" charset="0"/>
            </a:rPr>
            <a:t>Todos los resultados relacionados</a:t>
          </a:r>
          <a:endParaRPr lang="es-AR" sz="2000" kern="1200" dirty="0">
            <a:solidFill>
              <a:schemeClr val="bg1"/>
            </a:solidFill>
            <a:latin typeface="Verdana" panose="020B0604030504040204" pitchFamily="34" charset="0"/>
            <a:ea typeface="Verdana" panose="020B0604030504040204" pitchFamily="34" charset="0"/>
          </a:endParaRPr>
        </a:p>
      </dsp:txBody>
      <dsp:txXfrm>
        <a:off x="35965" y="1955497"/>
        <a:ext cx="2040542" cy="1131668"/>
      </dsp:txXfrm>
    </dsp:sp>
    <dsp:sp modelId="{240F6B0D-EB82-48FC-A30B-D977C0A45C78}">
      <dsp:nvSpPr>
        <dsp:cNvPr id="0" name=""/>
        <dsp:cNvSpPr/>
      </dsp:nvSpPr>
      <dsp:spPr>
        <a:xfrm>
          <a:off x="2289036" y="575987"/>
          <a:ext cx="4310577" cy="1202084"/>
        </a:xfrm>
        <a:prstGeom prst="roundRect">
          <a:avLst>
            <a:gd name="adj" fmla="val 10000"/>
          </a:avLst>
        </a:prstGeom>
        <a:solidFill>
          <a:srgbClr val="676767"/>
        </a:solidFill>
        <a:ln w="28575" cap="flat" cmpd="sng" algn="ctr">
          <a:solidFill>
            <a:srgbClr val="6767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solidFill>
                <a:schemeClr val="bg1"/>
              </a:solidFill>
              <a:latin typeface="Verdana" panose="020B0604030504040204" pitchFamily="34" charset="0"/>
              <a:ea typeface="Verdana" panose="020B0604030504040204" pitchFamily="34" charset="0"/>
            </a:rPr>
            <a:t>Pasivos por otro tipo de transacciones</a:t>
          </a:r>
          <a:endParaRPr lang="es-AR" sz="2000" kern="1200" dirty="0">
            <a:solidFill>
              <a:schemeClr val="bg1"/>
            </a:solidFill>
            <a:latin typeface="Verdana" panose="020B0604030504040204" pitchFamily="34" charset="0"/>
            <a:ea typeface="Verdana" panose="020B0604030504040204" pitchFamily="34" charset="0"/>
          </a:endParaRPr>
        </a:p>
      </dsp:txBody>
      <dsp:txXfrm>
        <a:off x="2324244" y="611195"/>
        <a:ext cx="4240161" cy="1131668"/>
      </dsp:txXfrm>
    </dsp:sp>
    <dsp:sp modelId="{4C489FC7-2460-47CF-933B-F4B0D7D35C33}">
      <dsp:nvSpPr>
        <dsp:cNvPr id="0" name=""/>
        <dsp:cNvSpPr/>
      </dsp:nvSpPr>
      <dsp:spPr>
        <a:xfrm>
          <a:off x="2289036" y="1920289"/>
          <a:ext cx="2110958" cy="1202084"/>
        </a:xfrm>
        <a:prstGeom prst="roundRect">
          <a:avLst>
            <a:gd name="adj" fmla="val 10000"/>
          </a:avLst>
        </a:prstGeom>
        <a:solidFill>
          <a:srgbClr val="007799"/>
        </a:solidFill>
        <a:ln w="28575" cap="flat" cmpd="sng" algn="ctr">
          <a:solidFill>
            <a:srgbClr val="0077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solidFill>
                <a:schemeClr val="bg1"/>
              </a:solidFill>
              <a:latin typeface="Verdana" panose="020B0604030504040204" pitchFamily="34" charset="0"/>
              <a:ea typeface="Verdana" panose="020B0604030504040204" pitchFamily="34" charset="0"/>
            </a:rPr>
            <a:t>Intereses y cambios en las tasas de interés</a:t>
          </a:r>
          <a:endParaRPr lang="es-AR" sz="2000" kern="1200" dirty="0">
            <a:solidFill>
              <a:schemeClr val="bg1"/>
            </a:solidFill>
            <a:latin typeface="Verdana" panose="020B0604030504040204" pitchFamily="34" charset="0"/>
            <a:ea typeface="Verdana" panose="020B0604030504040204" pitchFamily="34" charset="0"/>
          </a:endParaRPr>
        </a:p>
      </dsp:txBody>
      <dsp:txXfrm>
        <a:off x="2324244" y="1955497"/>
        <a:ext cx="2040542" cy="1131668"/>
      </dsp:txXfrm>
    </dsp:sp>
    <dsp:sp modelId="{E24083FF-F230-40CD-A25E-D84ACD51B522}">
      <dsp:nvSpPr>
        <dsp:cNvPr id="0" name=""/>
        <dsp:cNvSpPr/>
      </dsp:nvSpPr>
      <dsp:spPr>
        <a:xfrm>
          <a:off x="4488655" y="1920289"/>
          <a:ext cx="2110958" cy="1202084"/>
        </a:xfrm>
        <a:prstGeom prst="roundRect">
          <a:avLst>
            <a:gd name="adj" fmla="val 10000"/>
          </a:avLst>
        </a:prstGeom>
        <a:noFill/>
        <a:ln w="28575" cap="flat" cmpd="sng" algn="ctr">
          <a:solidFill>
            <a:srgbClr val="6767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solidFill>
                <a:srgbClr val="676767"/>
              </a:solidFill>
              <a:latin typeface="Verdana" panose="020B0604030504040204" pitchFamily="34" charset="0"/>
              <a:ea typeface="Verdana" panose="020B0604030504040204" pitchFamily="34" charset="0"/>
            </a:rPr>
            <a:t>Otros resultados</a:t>
          </a:r>
          <a:endParaRPr lang="es-AR" sz="2000" kern="1200" dirty="0">
            <a:solidFill>
              <a:srgbClr val="676767"/>
            </a:solidFill>
            <a:latin typeface="Verdana" panose="020B0604030504040204" pitchFamily="34" charset="0"/>
            <a:ea typeface="Verdana" panose="020B0604030504040204" pitchFamily="34" charset="0"/>
          </a:endParaRPr>
        </a:p>
      </dsp:txBody>
      <dsp:txXfrm>
        <a:off x="4523863" y="1955497"/>
        <a:ext cx="2040542" cy="1131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EA28E-B906-4A8A-B6C0-E49B39D4DC50}">
      <dsp:nvSpPr>
        <dsp:cNvPr id="0" name=""/>
        <dsp:cNvSpPr/>
      </dsp:nvSpPr>
      <dsp:spPr>
        <a:xfrm>
          <a:off x="-4971513" y="-761749"/>
          <a:ext cx="5920876" cy="5920876"/>
        </a:xfrm>
        <a:prstGeom prst="blockArc">
          <a:avLst>
            <a:gd name="adj1" fmla="val 18900000"/>
            <a:gd name="adj2" fmla="val 2700000"/>
            <a:gd name="adj3" fmla="val 365"/>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8914A-76C2-4EA0-97F3-E4EB92938345}">
      <dsp:nvSpPr>
        <dsp:cNvPr id="0" name=""/>
        <dsp:cNvSpPr/>
      </dsp:nvSpPr>
      <dsp:spPr>
        <a:xfrm>
          <a:off x="497135" y="338070"/>
          <a:ext cx="7083144" cy="6764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66"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MX" sz="2000" kern="1200">
              <a:latin typeface="Verdana" panose="020B0604030504040204" pitchFamily="34" charset="0"/>
              <a:ea typeface="Verdana" panose="020B0604030504040204" pitchFamily="34" charset="0"/>
              <a:cs typeface="Arial" panose="020B0604020202020204" pitchFamily="34" charset="0"/>
            </a:rPr>
            <a:t>Reconciliar con el subtotal comparable listado en la NIIF 18 u otras NIIF</a:t>
          </a:r>
          <a:endParaRPr lang="es-AR" sz="2000" kern="1200" dirty="0">
            <a:latin typeface="Verdana" panose="020B0604030504040204" pitchFamily="34" charset="0"/>
            <a:ea typeface="Verdana" panose="020B0604030504040204" pitchFamily="34" charset="0"/>
          </a:endParaRPr>
        </a:p>
      </dsp:txBody>
      <dsp:txXfrm>
        <a:off x="497135" y="338070"/>
        <a:ext cx="7083144" cy="676492"/>
      </dsp:txXfrm>
    </dsp:sp>
    <dsp:sp modelId="{B5CC0B24-66CB-4802-8D41-AEC63127A096}">
      <dsp:nvSpPr>
        <dsp:cNvPr id="0" name=""/>
        <dsp:cNvSpPr/>
      </dsp:nvSpPr>
      <dsp:spPr>
        <a:xfrm>
          <a:off x="74327" y="253508"/>
          <a:ext cx="845615" cy="84561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39CF3-8666-45E8-94E7-029BAAA19159}">
      <dsp:nvSpPr>
        <dsp:cNvPr id="0" name=""/>
        <dsp:cNvSpPr/>
      </dsp:nvSpPr>
      <dsp:spPr>
        <a:xfrm>
          <a:off x="884984" y="1352985"/>
          <a:ext cx="6695295" cy="6764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66"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MX" sz="2000" kern="1200">
              <a:latin typeface="Verdana" panose="020B0604030504040204" pitchFamily="34" charset="0"/>
              <a:ea typeface="Verdana" panose="020B0604030504040204" pitchFamily="34" charset="0"/>
              <a:cs typeface="Arial" panose="020B0604020202020204" pitchFamily="34" charset="0"/>
            </a:rPr>
            <a:t>Describir la forma en comunica la visión de la gerencia y cómo se determina</a:t>
          </a:r>
          <a:r>
            <a:rPr lang="es-MX" sz="2000" kern="1200" dirty="0">
              <a:latin typeface="Verdana" panose="020B0604030504040204" pitchFamily="34" charset="0"/>
              <a:ea typeface="Verdana" panose="020B0604030504040204" pitchFamily="34" charset="0"/>
              <a:cs typeface="Arial" panose="020B0604020202020204" pitchFamily="34" charset="0"/>
            </a:rPr>
            <a:t>.</a:t>
          </a:r>
          <a:endParaRPr lang="es-AR" sz="2000" kern="1200" dirty="0">
            <a:latin typeface="Verdana" panose="020B0604030504040204" pitchFamily="34" charset="0"/>
            <a:ea typeface="Verdana" panose="020B0604030504040204" pitchFamily="34" charset="0"/>
          </a:endParaRPr>
        </a:p>
      </dsp:txBody>
      <dsp:txXfrm>
        <a:off x="884984" y="1352985"/>
        <a:ext cx="6695295" cy="676492"/>
      </dsp:txXfrm>
    </dsp:sp>
    <dsp:sp modelId="{D837B101-1307-4D36-B90E-77FF51A75AA3}">
      <dsp:nvSpPr>
        <dsp:cNvPr id="0" name=""/>
        <dsp:cNvSpPr/>
      </dsp:nvSpPr>
      <dsp:spPr>
        <a:xfrm>
          <a:off x="462176" y="1268423"/>
          <a:ext cx="845615" cy="84561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F0383C-C33B-4C3E-9819-76C701D86742}">
      <dsp:nvSpPr>
        <dsp:cNvPr id="0" name=""/>
        <dsp:cNvSpPr/>
      </dsp:nvSpPr>
      <dsp:spPr>
        <a:xfrm>
          <a:off x="884984" y="2367900"/>
          <a:ext cx="6695295" cy="6764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66"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MX" sz="2000" kern="1200">
              <a:latin typeface="Verdana" panose="020B0604030504040204" pitchFamily="34" charset="0"/>
              <a:ea typeface="Verdana" panose="020B0604030504040204" pitchFamily="34" charset="0"/>
              <a:cs typeface="Arial" panose="020B0604020202020204" pitchFamily="34" charset="0"/>
            </a:rPr>
            <a:t>Explicar cualquier cambio en las medidas o en su forma de cálculo</a:t>
          </a:r>
          <a:endParaRPr lang="es-AR" sz="2000" kern="1200" dirty="0">
            <a:latin typeface="Verdana" panose="020B0604030504040204" pitchFamily="34" charset="0"/>
            <a:ea typeface="Verdana" panose="020B0604030504040204" pitchFamily="34" charset="0"/>
          </a:endParaRPr>
        </a:p>
      </dsp:txBody>
      <dsp:txXfrm>
        <a:off x="884984" y="2367900"/>
        <a:ext cx="6695295" cy="676492"/>
      </dsp:txXfrm>
    </dsp:sp>
    <dsp:sp modelId="{11D69042-4D6E-43F2-BDF9-B52F7B048147}">
      <dsp:nvSpPr>
        <dsp:cNvPr id="0" name=""/>
        <dsp:cNvSpPr/>
      </dsp:nvSpPr>
      <dsp:spPr>
        <a:xfrm>
          <a:off x="462176" y="2283338"/>
          <a:ext cx="845615" cy="84561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5BB7A-FF22-49DD-86C4-0ED4B153B3A5}">
      <dsp:nvSpPr>
        <dsp:cNvPr id="0" name=""/>
        <dsp:cNvSpPr/>
      </dsp:nvSpPr>
      <dsp:spPr>
        <a:xfrm>
          <a:off x="497135" y="3382814"/>
          <a:ext cx="7083144" cy="6764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66"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MX" sz="2000" kern="1200">
              <a:latin typeface="Verdana" panose="020B0604030504040204" pitchFamily="34" charset="0"/>
              <a:ea typeface="Verdana" panose="020B0604030504040204" pitchFamily="34" charset="0"/>
              <a:cs typeface="Arial" panose="020B0604020202020204" pitchFamily="34" charset="0"/>
            </a:rPr>
            <a:t>Declarar que no necesariamente es comparable con medidas similares de otras empresas</a:t>
          </a:r>
          <a:endParaRPr lang="es-AR" sz="2000" kern="1200" dirty="0">
            <a:latin typeface="Verdana" panose="020B0604030504040204" pitchFamily="34" charset="0"/>
            <a:ea typeface="Verdana" panose="020B0604030504040204" pitchFamily="34" charset="0"/>
          </a:endParaRPr>
        </a:p>
      </dsp:txBody>
      <dsp:txXfrm>
        <a:off x="497135" y="3382814"/>
        <a:ext cx="7083144" cy="676492"/>
      </dsp:txXfrm>
    </dsp:sp>
    <dsp:sp modelId="{2037D9F8-E35A-433C-8CE0-AE612EBB9ED5}">
      <dsp:nvSpPr>
        <dsp:cNvPr id="0" name=""/>
        <dsp:cNvSpPr/>
      </dsp:nvSpPr>
      <dsp:spPr>
        <a:xfrm>
          <a:off x="74327" y="3298253"/>
          <a:ext cx="845615" cy="84561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EB892-805B-44DF-BCE3-CB0DE36E2915}">
      <dsp:nvSpPr>
        <dsp:cNvPr id="0" name=""/>
        <dsp:cNvSpPr/>
      </dsp:nvSpPr>
      <dsp:spPr>
        <a:xfrm>
          <a:off x="0" y="0"/>
          <a:ext cx="2047325" cy="38140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panose="020B0604030504040204" pitchFamily="34" charset="0"/>
              <a:ea typeface="Verdana" panose="020B0604030504040204" pitchFamily="34" charset="0"/>
            </a:rPr>
            <a:t>Monitorear contratos y acuerdos</a:t>
          </a:r>
          <a:endParaRPr lang="es-AR" sz="2000" kern="1200" dirty="0">
            <a:latin typeface="Verdana" panose="020B0604030504040204" pitchFamily="34" charset="0"/>
            <a:ea typeface="Verdana" panose="020B0604030504040204" pitchFamily="34" charset="0"/>
          </a:endParaRPr>
        </a:p>
      </dsp:txBody>
      <dsp:txXfrm>
        <a:off x="0" y="1525632"/>
        <a:ext cx="2047325" cy="1525632"/>
      </dsp:txXfrm>
    </dsp:sp>
    <dsp:sp modelId="{88ABBAA6-BE5D-45E5-AC97-3E877E4BA83F}">
      <dsp:nvSpPr>
        <dsp:cNvPr id="0" name=""/>
        <dsp:cNvSpPr/>
      </dsp:nvSpPr>
      <dsp:spPr>
        <a:xfrm>
          <a:off x="509417" y="369723"/>
          <a:ext cx="1031122" cy="98833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7CAAF3-442E-4EC3-8CDD-E985DEA09954}">
      <dsp:nvSpPr>
        <dsp:cNvPr id="0" name=""/>
        <dsp:cNvSpPr/>
      </dsp:nvSpPr>
      <dsp:spPr>
        <a:xfrm>
          <a:off x="2110061" y="0"/>
          <a:ext cx="2047325" cy="38140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panose="020B0604030504040204" pitchFamily="34" charset="0"/>
              <a:ea typeface="Verdana" panose="020B0604030504040204" pitchFamily="34" charset="0"/>
            </a:rPr>
            <a:t>Establecer la asignación de la gerencia</a:t>
          </a:r>
          <a:endParaRPr lang="es-AR" sz="2000" kern="1200" dirty="0">
            <a:latin typeface="Verdana" panose="020B0604030504040204" pitchFamily="34" charset="0"/>
            <a:ea typeface="Verdana" panose="020B0604030504040204" pitchFamily="34" charset="0"/>
          </a:endParaRPr>
        </a:p>
      </dsp:txBody>
      <dsp:txXfrm>
        <a:off x="2110061" y="1525632"/>
        <a:ext cx="2047325" cy="1525632"/>
      </dsp:txXfrm>
    </dsp:sp>
    <dsp:sp modelId="{542A0FB1-A50E-4086-BC40-2C5BBEDA8492}">
      <dsp:nvSpPr>
        <dsp:cNvPr id="0" name=""/>
        <dsp:cNvSpPr/>
      </dsp:nvSpPr>
      <dsp:spPr>
        <a:xfrm>
          <a:off x="2618163" y="369723"/>
          <a:ext cx="1031122" cy="98833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D8D0B-1DF4-4D9D-93F8-CBD45A6CE3FE}">
      <dsp:nvSpPr>
        <dsp:cNvPr id="0" name=""/>
        <dsp:cNvSpPr/>
      </dsp:nvSpPr>
      <dsp:spPr>
        <a:xfrm>
          <a:off x="4218807" y="0"/>
          <a:ext cx="2047325" cy="38140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panose="020B0604030504040204" pitchFamily="34" charset="0"/>
              <a:ea typeface="Verdana" panose="020B0604030504040204" pitchFamily="34" charset="0"/>
            </a:rPr>
            <a:t>Confeccionar KPIs</a:t>
          </a:r>
          <a:endParaRPr lang="es-AR" sz="2000" kern="1200" dirty="0">
            <a:latin typeface="Verdana" panose="020B0604030504040204" pitchFamily="34" charset="0"/>
            <a:ea typeface="Verdana" panose="020B0604030504040204" pitchFamily="34" charset="0"/>
          </a:endParaRPr>
        </a:p>
      </dsp:txBody>
      <dsp:txXfrm>
        <a:off x="4218807" y="1525632"/>
        <a:ext cx="2047325" cy="1525632"/>
      </dsp:txXfrm>
    </dsp:sp>
    <dsp:sp modelId="{5104117F-DC2F-47DE-83B7-0DC11AFE44FD}">
      <dsp:nvSpPr>
        <dsp:cNvPr id="0" name=""/>
        <dsp:cNvSpPr/>
      </dsp:nvSpPr>
      <dsp:spPr>
        <a:xfrm>
          <a:off x="4726909" y="369723"/>
          <a:ext cx="1031122" cy="98833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734150-6AD5-4452-978F-58654FE7DBD6}">
      <dsp:nvSpPr>
        <dsp:cNvPr id="0" name=""/>
        <dsp:cNvSpPr/>
      </dsp:nvSpPr>
      <dsp:spPr>
        <a:xfrm>
          <a:off x="2819388" y="3051265"/>
          <a:ext cx="628672" cy="572112"/>
        </a:xfrm>
        <a:prstGeom prst="leftRightArrow">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D9ED252-D589-8320-F175-AF36D53F42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64068878-597F-DE1F-A4C5-C1D53543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3605C8-DEB4-4523-9127-B1DA2ABD2070}" type="datetimeFigureOut">
              <a:rPr lang="es-CO" smtClean="0"/>
              <a:t>23/06/2025</a:t>
            </a:fld>
            <a:endParaRPr lang="es-CO"/>
          </a:p>
        </p:txBody>
      </p:sp>
      <p:sp>
        <p:nvSpPr>
          <p:cNvPr id="4" name="Marcador de pie de página 3">
            <a:extLst>
              <a:ext uri="{FF2B5EF4-FFF2-40B4-BE49-F238E27FC236}">
                <a16:creationId xmlns:a16="http://schemas.microsoft.com/office/drawing/2014/main" id="{90E953A8-62ED-9EB3-9C3E-1ACDEC3622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E5581A8-BCD0-1185-86E2-0006F7186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482E0F-8EF2-43DA-9F64-270D301B3C72}" type="slidenum">
              <a:rPr lang="es-CO" smtClean="0"/>
              <a:t>‹Nº›</a:t>
            </a:fld>
            <a:endParaRPr lang="es-CO"/>
          </a:p>
        </p:txBody>
      </p:sp>
    </p:spTree>
    <p:extLst>
      <p:ext uri="{BB962C8B-B14F-4D97-AF65-F5344CB8AC3E}">
        <p14:creationId xmlns:p14="http://schemas.microsoft.com/office/powerpoint/2010/main" val="7801445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17:08.651"/>
    </inkml:context>
    <inkml:brush xml:id="br0">
      <inkml:brushProperty name="width" value="0.035" units="cm"/>
      <inkml:brushProperty name="height" value="0.035" units="cm"/>
    </inkml:brush>
  </inkml:definitions>
  <inkml:trace contextRef="#ctx0" brushRef="#br0">19 1 6054,'-5'0'-32,"-4"0"-1474,7 0 1795,0 0 992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21:54.594"/>
    </inkml:context>
    <inkml:brush xml:id="br0">
      <inkml:brushProperty name="width" value="0.035" units="cm"/>
      <inkml:brushProperty name="height" value="0.035" units="cm"/>
    </inkml:brush>
  </inkml:definitions>
  <inkml:trace contextRef="#ctx0" brushRef="#br0">9 0 5862,'0'0'6470,"-4"0"-9385,-1 2-256</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C62C0-7061-CDE7-E59D-ED9CE70FF625}"/>
              </a:ext>
            </a:extLst>
          </p:cNvPr>
          <p:cNvSpPr>
            <a:spLocks noGrp="1"/>
          </p:cNvSpPr>
          <p:nvPr>
            <p:ph type="ctrTitle"/>
          </p:nvPr>
        </p:nvSpPr>
        <p:spPr>
          <a:xfrm>
            <a:off x="281663" y="3111238"/>
            <a:ext cx="6259097" cy="1404072"/>
          </a:xfrm>
        </p:spPr>
        <p:txBody>
          <a:bodyPr anchor="b">
            <a:normAutofit/>
          </a:bodyPr>
          <a:lstStyle>
            <a:lvl1pPr algn="l">
              <a:defRPr sz="4800" b="1">
                <a:solidFill>
                  <a:srgbClr val="002060"/>
                </a:solidFill>
                <a:latin typeface="Montserrat" panose="00000500000000000000" pitchFamily="50" charset="0"/>
              </a:defRPr>
            </a:lvl1pPr>
          </a:lstStyle>
          <a:p>
            <a:r>
              <a:rPr lang="es-ES" dirty="0"/>
              <a:t>Haga clic para modificar el estilo de título</a:t>
            </a:r>
            <a:endParaRPr lang="es-CO" dirty="0"/>
          </a:p>
        </p:txBody>
      </p:sp>
    </p:spTree>
    <p:extLst>
      <p:ext uri="{BB962C8B-B14F-4D97-AF65-F5344CB8AC3E}">
        <p14:creationId xmlns:p14="http://schemas.microsoft.com/office/powerpoint/2010/main" val="315867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5623FB0-6892-1B51-E9A4-3DA9A46375E8}"/>
              </a:ext>
            </a:extLst>
          </p:cNvPr>
          <p:cNvSpPr>
            <a:spLocks noGrp="1"/>
          </p:cNvSpPr>
          <p:nvPr>
            <p:ph type="title" hasCustomPrompt="1"/>
          </p:nvPr>
        </p:nvSpPr>
        <p:spPr>
          <a:xfrm>
            <a:off x="5113176" y="1479550"/>
            <a:ext cx="6535899" cy="1325563"/>
          </a:xfrm>
        </p:spPr>
        <p:txBody>
          <a:bodyPr>
            <a:noAutofit/>
          </a:bodyPr>
          <a:lstStyle>
            <a:lvl1pPr algn="l">
              <a:defRPr sz="4000" b="1">
                <a:solidFill>
                  <a:srgbClr val="002060"/>
                </a:solidFill>
                <a:latin typeface="Montserrat" panose="00000500000000000000" pitchFamily="50" charset="0"/>
              </a:defRPr>
            </a:lvl1pPr>
          </a:lstStyle>
          <a:p>
            <a:r>
              <a:rPr lang="es-ES" dirty="0"/>
              <a:t>Nombre</a:t>
            </a:r>
            <a:endParaRPr lang="es-CO" dirty="0"/>
          </a:p>
        </p:txBody>
      </p:sp>
      <p:sp>
        <p:nvSpPr>
          <p:cNvPr id="11" name="Marcador de contenido 2">
            <a:extLst>
              <a:ext uri="{FF2B5EF4-FFF2-40B4-BE49-F238E27FC236}">
                <a16:creationId xmlns:a16="http://schemas.microsoft.com/office/drawing/2014/main" id="{3C99E1D6-94D7-8241-1AF5-9CC2B398DBBA}"/>
              </a:ext>
            </a:extLst>
          </p:cNvPr>
          <p:cNvSpPr>
            <a:spLocks noGrp="1"/>
          </p:cNvSpPr>
          <p:nvPr>
            <p:ph idx="1" hasCustomPrompt="1"/>
          </p:nvPr>
        </p:nvSpPr>
        <p:spPr>
          <a:xfrm>
            <a:off x="5113176" y="2805114"/>
            <a:ext cx="6535899" cy="1833562"/>
          </a:xfrm>
        </p:spPr>
        <p:txBody>
          <a:bodyPr>
            <a:normAutofit/>
          </a:bodyPr>
          <a:lstStyle>
            <a:lvl1pPr marL="0" indent="0">
              <a:buNone/>
              <a:defRPr sz="2000">
                <a:solidFill>
                  <a:srgbClr val="002060"/>
                </a:solidFill>
                <a:latin typeface="Montserrat" panose="00000500000000000000" pitchFamily="50" charset="0"/>
              </a:defRPr>
            </a:lvl1pPr>
            <a:lvl2pPr>
              <a:defRPr sz="2000">
                <a:latin typeface="Montserrat" panose="00000500000000000000" pitchFamily="50" charset="0"/>
              </a:defRPr>
            </a:lvl2pPr>
            <a:lvl3pPr>
              <a:defRPr sz="20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stStyle>
          <a:p>
            <a:pPr lvl="0"/>
            <a:r>
              <a:rPr lang="es-ES" dirty="0"/>
              <a:t>Perfil….</a:t>
            </a:r>
            <a:endParaRPr lang="es-CO" dirty="0"/>
          </a:p>
        </p:txBody>
      </p:sp>
    </p:spTree>
    <p:extLst>
      <p:ext uri="{BB962C8B-B14F-4D97-AF65-F5344CB8AC3E}">
        <p14:creationId xmlns:p14="http://schemas.microsoft.com/office/powerpoint/2010/main" val="26851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número de diapositiva 4">
            <a:extLst>
              <a:ext uri="{FF2B5EF4-FFF2-40B4-BE49-F238E27FC236}">
                <a16:creationId xmlns:a16="http://schemas.microsoft.com/office/drawing/2014/main" id="{211B7E9B-004E-1252-2A98-F41BDB840691}"/>
              </a:ext>
            </a:extLst>
          </p:cNvPr>
          <p:cNvSpPr>
            <a:spLocks noGrp="1"/>
          </p:cNvSpPr>
          <p:nvPr>
            <p:ph type="sldNum" sz="quarter" idx="12"/>
          </p:nvPr>
        </p:nvSpPr>
        <p:spPr>
          <a:xfrm>
            <a:off x="9267825" y="6118225"/>
            <a:ext cx="2743200" cy="365125"/>
          </a:xfrm>
        </p:spPr>
        <p:txBody>
          <a:bodyPr/>
          <a:lstStyle>
            <a:lvl1pPr>
              <a:defRPr b="1">
                <a:solidFill>
                  <a:schemeClr val="tx1"/>
                </a:solidFill>
              </a:defRPr>
            </a:lvl1pPr>
          </a:lstStyle>
          <a:p>
            <a:r>
              <a:rPr lang="es-CO" dirty="0"/>
              <a:t>Su marca aquí</a:t>
            </a:r>
          </a:p>
        </p:txBody>
      </p:sp>
      <p:sp>
        <p:nvSpPr>
          <p:cNvPr id="2" name="Título 1">
            <a:extLst>
              <a:ext uri="{FF2B5EF4-FFF2-40B4-BE49-F238E27FC236}">
                <a16:creationId xmlns:a16="http://schemas.microsoft.com/office/drawing/2014/main" id="{8F8F7F79-A616-A8A2-047B-09D55C5457BA}"/>
              </a:ext>
            </a:extLst>
          </p:cNvPr>
          <p:cNvSpPr>
            <a:spLocks noGrp="1"/>
          </p:cNvSpPr>
          <p:nvPr>
            <p:ph type="title"/>
          </p:nvPr>
        </p:nvSpPr>
        <p:spPr>
          <a:xfrm>
            <a:off x="481012" y="1571690"/>
            <a:ext cx="11229975" cy="1325563"/>
          </a:xfrm>
        </p:spPr>
        <p:txBody>
          <a:bodyPr>
            <a:noAutofit/>
          </a:bodyPr>
          <a:lstStyle>
            <a:lvl1pPr algn="ctr">
              <a:defRPr sz="4000" b="1">
                <a:latin typeface="Montserrat" panose="00000500000000000000" pitchFamily="50" charset="0"/>
              </a:defRPr>
            </a:lvl1pPr>
          </a:lstStyle>
          <a:p>
            <a:r>
              <a:rPr lang="es-ES" dirty="0"/>
              <a:t>Haga clic para modificar el estilo de título</a:t>
            </a:r>
            <a:endParaRPr lang="es-CO" dirty="0"/>
          </a:p>
        </p:txBody>
      </p:sp>
    </p:spTree>
    <p:extLst>
      <p:ext uri="{BB962C8B-B14F-4D97-AF65-F5344CB8AC3E}">
        <p14:creationId xmlns:p14="http://schemas.microsoft.com/office/powerpoint/2010/main" val="49374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2E74B-4124-B235-8767-C82EA6C76D63}"/>
              </a:ext>
            </a:extLst>
          </p:cNvPr>
          <p:cNvSpPr>
            <a:spLocks noGrp="1"/>
          </p:cNvSpPr>
          <p:nvPr>
            <p:ph type="title" hasCustomPrompt="1"/>
          </p:nvPr>
        </p:nvSpPr>
        <p:spPr>
          <a:xfrm>
            <a:off x="838200" y="2479675"/>
            <a:ext cx="10515600" cy="1325563"/>
          </a:xfrm>
        </p:spPr>
        <p:txBody>
          <a:bodyPr>
            <a:noAutofit/>
          </a:bodyPr>
          <a:lstStyle>
            <a:lvl1pPr algn="ctr">
              <a:defRPr sz="9600" b="1">
                <a:solidFill>
                  <a:srgbClr val="002060"/>
                </a:solidFill>
                <a:latin typeface="Montserrat" panose="00000500000000000000" pitchFamily="50" charset="0"/>
              </a:defRPr>
            </a:lvl1pPr>
          </a:lstStyle>
          <a:p>
            <a:r>
              <a:rPr lang="es-ES" dirty="0"/>
              <a:t>Gracias</a:t>
            </a:r>
            <a:endParaRPr lang="es-CO" dirty="0"/>
          </a:p>
        </p:txBody>
      </p:sp>
    </p:spTree>
    <p:extLst>
      <p:ext uri="{BB962C8B-B14F-4D97-AF65-F5344CB8AC3E}">
        <p14:creationId xmlns:p14="http://schemas.microsoft.com/office/powerpoint/2010/main" val="2114418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48E50F-9AD7-561D-962C-45969A3DD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FCC097F-28DA-A99A-4C97-31361DD88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14D27F2-3F7B-A42C-74B8-389E03F3D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431A28-B243-4AED-BD30-B7742BE03330}" type="datetimeFigureOut">
              <a:rPr lang="es-CO" smtClean="0"/>
              <a:t>23/06/2025</a:t>
            </a:fld>
            <a:endParaRPr lang="es-CO"/>
          </a:p>
        </p:txBody>
      </p:sp>
      <p:sp>
        <p:nvSpPr>
          <p:cNvPr id="5" name="Marcador de pie de página 4">
            <a:extLst>
              <a:ext uri="{FF2B5EF4-FFF2-40B4-BE49-F238E27FC236}">
                <a16:creationId xmlns:a16="http://schemas.microsoft.com/office/drawing/2014/main" id="{002C3BA2-973E-8570-213B-DB5DDDC27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F6900EC6-7B4D-A4DD-383A-02BE54CC7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BE55E6-B495-4F69-A940-EDFED9C620BE}" type="slidenum">
              <a:rPr lang="es-CO" smtClean="0"/>
              <a:t>‹Nº›</a:t>
            </a:fld>
            <a:endParaRPr lang="es-CO"/>
          </a:p>
        </p:txBody>
      </p:sp>
    </p:spTree>
    <p:extLst>
      <p:ext uri="{BB962C8B-B14F-4D97-AF65-F5344CB8AC3E}">
        <p14:creationId xmlns:p14="http://schemas.microsoft.com/office/powerpoint/2010/main" val="137086332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BED24-1B3D-BB17-48E7-39748873FB72}"/>
              </a:ext>
            </a:extLst>
          </p:cNvPr>
          <p:cNvSpPr>
            <a:spLocks noGrp="1"/>
          </p:cNvSpPr>
          <p:nvPr>
            <p:ph type="ctrTitle"/>
          </p:nvPr>
        </p:nvSpPr>
        <p:spPr/>
        <p:txBody>
          <a:bodyPr>
            <a:normAutofit fontScale="90000"/>
          </a:bodyPr>
          <a:lstStyle/>
          <a:p>
            <a:br>
              <a:rPr lang="es-CO" dirty="0"/>
            </a:br>
            <a:endParaRPr lang="es-CO" dirty="0"/>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86CB0BE0-470A-0DB1-49BC-1BD92FCBC7B3}"/>
                  </a:ext>
                </a:extLst>
              </p14:cNvPr>
              <p14:cNvContentPartPr/>
              <p14:nvPr/>
            </p14:nvContentPartPr>
            <p14:xfrm>
              <a:off x="3318984" y="2814336"/>
              <a:ext cx="6840" cy="360"/>
            </p14:xfrm>
          </p:contentPart>
        </mc:Choice>
        <mc:Fallback xmlns="">
          <p:pic>
            <p:nvPicPr>
              <p:cNvPr id="4" name="Entrada de lápiz 3">
                <a:extLst>
                  <a:ext uri="{FF2B5EF4-FFF2-40B4-BE49-F238E27FC236}">
                    <a16:creationId xmlns:a16="http://schemas.microsoft.com/office/drawing/2014/main" id="{86CB0BE0-470A-0DB1-49BC-1BD92FCBC7B3}"/>
                  </a:ext>
                </a:extLst>
              </p:cNvPr>
              <p:cNvPicPr/>
              <p:nvPr/>
            </p:nvPicPr>
            <p:blipFill>
              <a:blip r:embed="rId3"/>
              <a:stretch>
                <a:fillRect/>
              </a:stretch>
            </p:blipFill>
            <p:spPr>
              <a:xfrm>
                <a:off x="3312864" y="2808216"/>
                <a:ext cx="19080" cy="12600"/>
              </a:xfrm>
              <a:prstGeom prst="rect">
                <a:avLst/>
              </a:prstGeom>
            </p:spPr>
          </p:pic>
        </mc:Fallback>
      </mc:AlternateContent>
      <p:sp>
        <p:nvSpPr>
          <p:cNvPr id="6" name="Título 1">
            <a:extLst>
              <a:ext uri="{FF2B5EF4-FFF2-40B4-BE49-F238E27FC236}">
                <a16:creationId xmlns:a16="http://schemas.microsoft.com/office/drawing/2014/main" id="{8490F1D6-BC2C-9EEC-A17E-BF3D272924ED}"/>
              </a:ext>
            </a:extLst>
          </p:cNvPr>
          <p:cNvSpPr txBox="1">
            <a:spLocks/>
          </p:cNvSpPr>
          <p:nvPr/>
        </p:nvSpPr>
        <p:spPr>
          <a:xfrm>
            <a:off x="281663" y="2676984"/>
            <a:ext cx="6137991" cy="183832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4800" b="1" kern="1200">
                <a:solidFill>
                  <a:schemeClr val="bg1"/>
                </a:solidFill>
                <a:latin typeface="Montserrat" panose="00000500000000000000" pitchFamily="50" charset="0"/>
                <a:ea typeface="+mj-ea"/>
                <a:cs typeface="+mj-cs"/>
              </a:defRPr>
            </a:lvl1pPr>
          </a:lstStyle>
          <a:p>
            <a:pPr algn="l"/>
            <a:r>
              <a:rPr lang="es-ES" dirty="0">
                <a:solidFill>
                  <a:srgbClr val="002060"/>
                </a:solidFill>
              </a:rPr>
              <a:t>NIIF 18 Presentación e Información a Revelar en los Estados Financieros</a:t>
            </a:r>
            <a:endParaRPr lang="es-CO" dirty="0">
              <a:solidFill>
                <a:srgbClr val="002060"/>
              </a:solidFill>
            </a:endParaRPr>
          </a:p>
        </p:txBody>
      </p:sp>
    </p:spTree>
    <p:extLst>
      <p:ext uri="{BB962C8B-B14F-4D97-AF65-F5344CB8AC3E}">
        <p14:creationId xmlns:p14="http://schemas.microsoft.com/office/powerpoint/2010/main" val="227414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F3984F41-5588-392C-5F49-7073BF907A48}"/>
              </a:ext>
            </a:extLst>
          </p:cNvPr>
          <p:cNvSpPr txBox="1">
            <a:spLocks/>
          </p:cNvSpPr>
          <p:nvPr/>
        </p:nvSpPr>
        <p:spPr>
          <a:xfrm>
            <a:off x="48100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grpSp>
        <p:nvGrpSpPr>
          <p:cNvPr id="4" name="Grupo 3">
            <a:extLst>
              <a:ext uri="{FF2B5EF4-FFF2-40B4-BE49-F238E27FC236}">
                <a16:creationId xmlns:a16="http://schemas.microsoft.com/office/drawing/2014/main" id="{14B04CAB-DC9F-11E9-560B-47CF65AB0350}"/>
              </a:ext>
            </a:extLst>
          </p:cNvPr>
          <p:cNvGrpSpPr/>
          <p:nvPr/>
        </p:nvGrpSpPr>
        <p:grpSpPr>
          <a:xfrm>
            <a:off x="499707" y="2006769"/>
            <a:ext cx="2200988" cy="3621522"/>
            <a:chOff x="2243" y="0"/>
            <a:chExt cx="2200988" cy="3621522"/>
          </a:xfrm>
          <a:solidFill>
            <a:schemeClr val="accent2"/>
          </a:solidFill>
        </p:grpSpPr>
        <p:sp>
          <p:nvSpPr>
            <p:cNvPr id="5" name="Diagrama de flujo: operación manual 4">
              <a:extLst>
                <a:ext uri="{FF2B5EF4-FFF2-40B4-BE49-F238E27FC236}">
                  <a16:creationId xmlns:a16="http://schemas.microsoft.com/office/drawing/2014/main" id="{4A4974C7-93F9-4757-C7AE-17BFA48FB1DA}"/>
                </a:ext>
              </a:extLst>
            </p:cNvPr>
            <p:cNvSpPr/>
            <p:nvPr/>
          </p:nvSpPr>
          <p:spPr>
            <a:xfrm rot="16200000">
              <a:off x="-708024"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6" name="Diagrama de flujo: operación manual 4">
              <a:extLst>
                <a:ext uri="{FF2B5EF4-FFF2-40B4-BE49-F238E27FC236}">
                  <a16:creationId xmlns:a16="http://schemas.microsoft.com/office/drawing/2014/main" id="{C81734DD-9ED6-3C9F-6EFE-674E8E0444BC}"/>
                </a:ext>
              </a:extLst>
            </p:cNvPr>
            <p:cNvSpPr txBox="1"/>
            <p:nvPr/>
          </p:nvSpPr>
          <p:spPr>
            <a:xfrm rot="21600000">
              <a:off x="2244"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Verdana" panose="020B0604030504040204" pitchFamily="34" charset="0"/>
                  <a:ea typeface="Verdana" panose="020B0604030504040204" pitchFamily="34" charset="0"/>
                </a:rPr>
                <a:t>Presentación de nuevos subtotales en el estado de resultados</a:t>
              </a:r>
              <a:endParaRPr lang="es-AR" sz="2000" kern="1200" dirty="0">
                <a:latin typeface="Verdana" panose="020B0604030504040204" pitchFamily="34" charset="0"/>
                <a:ea typeface="Verdana" panose="020B0604030504040204" pitchFamily="34" charset="0"/>
              </a:endParaRPr>
            </a:p>
          </p:txBody>
        </p:sp>
      </p:grpSp>
      <p:sp>
        <p:nvSpPr>
          <p:cNvPr id="7" name="Rectángulo: esquinas redondeadas 6">
            <a:extLst>
              <a:ext uri="{FF2B5EF4-FFF2-40B4-BE49-F238E27FC236}">
                <a16:creationId xmlns:a16="http://schemas.microsoft.com/office/drawing/2014/main" id="{B78A363C-36A4-7026-74DE-B7554EC21383}"/>
              </a:ext>
            </a:extLst>
          </p:cNvPr>
          <p:cNvSpPr/>
          <p:nvPr/>
        </p:nvSpPr>
        <p:spPr>
          <a:xfrm>
            <a:off x="3015344" y="2249372"/>
            <a:ext cx="4103913" cy="657638"/>
          </a:xfrm>
          <a:prstGeom prst="roundRect">
            <a:avLst/>
          </a:prstGeom>
          <a:solidFill>
            <a:srgbClr val="0077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latin typeface="Verdana" panose="020B0604030504040204" pitchFamily="34" charset="0"/>
                <a:ea typeface="Verdana" panose="020B0604030504040204" pitchFamily="34" charset="0"/>
              </a:rPr>
              <a:t>Operativa</a:t>
            </a:r>
            <a:endParaRPr lang="es-AR" sz="2000" dirty="0">
              <a:latin typeface="Verdana" panose="020B0604030504040204" pitchFamily="34" charset="0"/>
              <a:ea typeface="Verdana" panose="020B0604030504040204" pitchFamily="34" charset="0"/>
            </a:endParaRPr>
          </a:p>
        </p:txBody>
      </p:sp>
      <p:sp>
        <p:nvSpPr>
          <p:cNvPr id="8" name="Rectángulo: esquinas redondeadas 7">
            <a:extLst>
              <a:ext uri="{FF2B5EF4-FFF2-40B4-BE49-F238E27FC236}">
                <a16:creationId xmlns:a16="http://schemas.microsoft.com/office/drawing/2014/main" id="{AD1442F1-0751-799F-B2E8-A8BA7C56D8B4}"/>
              </a:ext>
            </a:extLst>
          </p:cNvPr>
          <p:cNvSpPr/>
          <p:nvPr/>
        </p:nvSpPr>
        <p:spPr>
          <a:xfrm>
            <a:off x="7212306" y="2238486"/>
            <a:ext cx="4103913" cy="657638"/>
          </a:xfrm>
          <a:prstGeom prst="roundRect">
            <a:avLst/>
          </a:prstGeom>
          <a:solidFill>
            <a:srgbClr val="0077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Antes de financiamiento e impuesto a la renta</a:t>
            </a:r>
            <a:endParaRPr lang="es-AR" sz="2000" dirty="0">
              <a:latin typeface="Verdana" panose="020B0604030504040204" pitchFamily="34" charset="0"/>
              <a:ea typeface="Verdana" panose="020B0604030504040204" pitchFamily="34" charset="0"/>
            </a:endParaRPr>
          </a:p>
        </p:txBody>
      </p:sp>
      <p:sp>
        <p:nvSpPr>
          <p:cNvPr id="9" name="Rectángulo: esquinas redondeadas 8">
            <a:extLst>
              <a:ext uri="{FF2B5EF4-FFF2-40B4-BE49-F238E27FC236}">
                <a16:creationId xmlns:a16="http://schemas.microsoft.com/office/drawing/2014/main" id="{49D3A380-0A6E-F8D4-13A9-151F2CE92D7A}"/>
              </a:ext>
            </a:extLst>
          </p:cNvPr>
          <p:cNvSpPr/>
          <p:nvPr/>
        </p:nvSpPr>
        <p:spPr>
          <a:xfrm>
            <a:off x="3015344" y="1508949"/>
            <a:ext cx="8300874" cy="646332"/>
          </a:xfrm>
          <a:prstGeom prst="round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Ganancia o pérdida</a:t>
            </a:r>
            <a:endParaRPr lang="es-AR" sz="2000" dirty="0">
              <a:latin typeface="Verdana" panose="020B0604030504040204" pitchFamily="34" charset="0"/>
              <a:ea typeface="Verdana" panose="020B0604030504040204" pitchFamily="34" charset="0"/>
            </a:endParaRPr>
          </a:p>
        </p:txBody>
      </p:sp>
      <p:sp>
        <p:nvSpPr>
          <p:cNvPr id="10" name="Rectángulo: esquinas redondeadas 9">
            <a:extLst>
              <a:ext uri="{FF2B5EF4-FFF2-40B4-BE49-F238E27FC236}">
                <a16:creationId xmlns:a16="http://schemas.microsoft.com/office/drawing/2014/main" id="{62D03474-47E1-C3BC-1DE7-CC27C43D37EC}"/>
              </a:ext>
            </a:extLst>
          </p:cNvPr>
          <p:cNvSpPr/>
          <p:nvPr/>
        </p:nvSpPr>
        <p:spPr>
          <a:xfrm>
            <a:off x="3026229" y="3785756"/>
            <a:ext cx="4103913" cy="2119753"/>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indent="-271463">
              <a:buFont typeface="Wingdings" panose="05000000000000000000" pitchFamily="2" charset="2"/>
              <a:buChar char="ü"/>
            </a:pPr>
            <a:r>
              <a:rPr lang="es-MX" sz="2000" dirty="0">
                <a:solidFill>
                  <a:schemeClr val="tx1"/>
                </a:solidFill>
                <a:latin typeface="Verdana" panose="020B0604030504040204" pitchFamily="34" charset="0"/>
                <a:ea typeface="Verdana" panose="020B0604030504040204" pitchFamily="34" charset="0"/>
              </a:rPr>
              <a:t>Muy usado en la práctica, pero no definido en NIC 1</a:t>
            </a:r>
          </a:p>
          <a:p>
            <a:pPr marL="271463" indent="-271463">
              <a:buFont typeface="Wingdings" panose="05000000000000000000" pitchFamily="2" charset="2"/>
              <a:buChar char="ü"/>
            </a:pPr>
            <a:r>
              <a:rPr lang="es-MX" sz="2000" dirty="0">
                <a:solidFill>
                  <a:schemeClr val="tx1"/>
                </a:solidFill>
                <a:latin typeface="Verdana" panose="020B0604030504040204" pitchFamily="34" charset="0"/>
                <a:ea typeface="Verdana" panose="020B0604030504040204" pitchFamily="34" charset="0"/>
              </a:rPr>
              <a:t>Aporta un punto de partida consistente para el análisis financiero</a:t>
            </a:r>
            <a:endParaRPr lang="es-AR" sz="2000" dirty="0">
              <a:solidFill>
                <a:schemeClr val="tx1"/>
              </a:solidFill>
              <a:latin typeface="Verdana" panose="020B0604030504040204" pitchFamily="34" charset="0"/>
              <a:ea typeface="Verdana" panose="020B0604030504040204" pitchFamily="34" charset="0"/>
            </a:endParaRPr>
          </a:p>
        </p:txBody>
      </p:sp>
      <p:sp>
        <p:nvSpPr>
          <p:cNvPr id="11" name="Rectángulo: esquinas redondeadas 10">
            <a:extLst>
              <a:ext uri="{FF2B5EF4-FFF2-40B4-BE49-F238E27FC236}">
                <a16:creationId xmlns:a16="http://schemas.microsoft.com/office/drawing/2014/main" id="{7C9AD1AA-6936-6C3B-9126-A59413A660F4}"/>
              </a:ext>
            </a:extLst>
          </p:cNvPr>
          <p:cNvSpPr/>
          <p:nvPr/>
        </p:nvSpPr>
        <p:spPr>
          <a:xfrm>
            <a:off x="3026229" y="3001102"/>
            <a:ext cx="4103913" cy="657638"/>
          </a:xfrm>
          <a:prstGeom prst="roundRect">
            <a:avLst/>
          </a:prstGeom>
          <a:solidFill>
            <a:schemeClr val="bg1">
              <a:lumMod val="95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solidFill>
                  <a:schemeClr val="tx1"/>
                </a:solidFill>
                <a:latin typeface="Verdana" panose="020B0604030504040204" pitchFamily="34" charset="0"/>
                <a:ea typeface="Verdana" panose="020B0604030504040204" pitchFamily="34" charset="0"/>
              </a:rPr>
              <a:t>Ingresos y gastos de la categoría operativa</a:t>
            </a:r>
            <a:endParaRPr lang="es-AR" sz="2000" dirty="0">
              <a:solidFill>
                <a:schemeClr val="tx1"/>
              </a:solidFill>
              <a:latin typeface="Verdana" panose="020B0604030504040204" pitchFamily="34" charset="0"/>
              <a:ea typeface="Verdana" panose="020B0604030504040204" pitchFamily="34" charset="0"/>
            </a:endParaRPr>
          </a:p>
        </p:txBody>
      </p:sp>
      <p:sp>
        <p:nvSpPr>
          <p:cNvPr id="12" name="Rectángulo: esquinas redondeadas 11">
            <a:extLst>
              <a:ext uri="{FF2B5EF4-FFF2-40B4-BE49-F238E27FC236}">
                <a16:creationId xmlns:a16="http://schemas.microsoft.com/office/drawing/2014/main" id="{B78AAB7E-5B22-3015-E204-DE06A2AD657D}"/>
              </a:ext>
            </a:extLst>
          </p:cNvPr>
          <p:cNvSpPr/>
          <p:nvPr/>
        </p:nvSpPr>
        <p:spPr>
          <a:xfrm>
            <a:off x="7212305" y="3008429"/>
            <a:ext cx="4103913" cy="657638"/>
          </a:xfrm>
          <a:prstGeom prst="roundRect">
            <a:avLst/>
          </a:prstGeom>
          <a:solidFill>
            <a:schemeClr val="bg1">
              <a:lumMod val="95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solidFill>
                  <a:schemeClr val="tx1"/>
                </a:solidFill>
                <a:latin typeface="Verdana" panose="020B0604030504040204" pitchFamily="34" charset="0"/>
                <a:ea typeface="Verdana" panose="020B0604030504040204" pitchFamily="34" charset="0"/>
              </a:rPr>
              <a:t>Ingresos y gastos operativos y de inversión</a:t>
            </a:r>
            <a:endParaRPr lang="es-AR" sz="2000" dirty="0">
              <a:solidFill>
                <a:schemeClr val="tx1"/>
              </a:solidFill>
              <a:latin typeface="Verdana" panose="020B0604030504040204" pitchFamily="34" charset="0"/>
              <a:ea typeface="Verdana" panose="020B0604030504040204" pitchFamily="34" charset="0"/>
            </a:endParaRPr>
          </a:p>
        </p:txBody>
      </p:sp>
      <p:sp>
        <p:nvSpPr>
          <p:cNvPr id="13" name="Rectángulo: esquinas redondeadas 12">
            <a:extLst>
              <a:ext uri="{FF2B5EF4-FFF2-40B4-BE49-F238E27FC236}">
                <a16:creationId xmlns:a16="http://schemas.microsoft.com/office/drawing/2014/main" id="{90856D5E-8D19-8BC6-1C80-95FFA0623827}"/>
              </a:ext>
            </a:extLst>
          </p:cNvPr>
          <p:cNvSpPr/>
          <p:nvPr/>
        </p:nvSpPr>
        <p:spPr>
          <a:xfrm>
            <a:off x="7212305" y="3774871"/>
            <a:ext cx="4103913" cy="2119752"/>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indent="-271463">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Permite comparar el desempeño de empresas con diferente estructura de financiamiento</a:t>
            </a:r>
            <a:endParaRPr lang="es-MX" sz="2000" dirty="0">
              <a:solidFill>
                <a:schemeClr val="tx1"/>
              </a:solidFill>
              <a:latin typeface="Verdana" panose="020B0604030504040204" pitchFamily="34" charset="0"/>
              <a:ea typeface="Verdana" panose="020B0604030504040204" pitchFamily="34" charset="0"/>
            </a:endParaRPr>
          </a:p>
          <a:p>
            <a:pPr marL="271463" indent="-271463">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Se espera que se use de forma similar al EBIT</a:t>
            </a:r>
            <a:endParaRPr lang="es-AR" sz="20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0110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26031970-563F-6CAA-15CA-70B57F353169}"/>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graphicFrame>
        <p:nvGraphicFramePr>
          <p:cNvPr id="4" name="Tabla 3">
            <a:extLst>
              <a:ext uri="{FF2B5EF4-FFF2-40B4-BE49-F238E27FC236}">
                <a16:creationId xmlns:a16="http://schemas.microsoft.com/office/drawing/2014/main" id="{C00E9806-7F78-2392-4EF9-2380B068DD6B}"/>
              </a:ext>
            </a:extLst>
          </p:cNvPr>
          <p:cNvGraphicFramePr>
            <a:graphicFrameLocks noGrp="1"/>
          </p:cNvGraphicFramePr>
          <p:nvPr>
            <p:extLst>
              <p:ext uri="{D42A27DB-BD31-4B8C-83A1-F6EECF244321}">
                <p14:modId xmlns:p14="http://schemas.microsoft.com/office/powerpoint/2010/main" val="3095727720"/>
              </p:ext>
            </p:extLst>
          </p:nvPr>
        </p:nvGraphicFramePr>
        <p:xfrm>
          <a:off x="3467893" y="1683656"/>
          <a:ext cx="5865814" cy="4480560"/>
        </p:xfrm>
        <a:graphic>
          <a:graphicData uri="http://schemas.openxmlformats.org/drawingml/2006/table">
            <a:tbl>
              <a:tblPr>
                <a:tableStyleId>{5C22544A-7EE6-4342-B048-85BDC9FD1C3A}</a:tableStyleId>
              </a:tblPr>
              <a:tblGrid>
                <a:gridCol w="5865814">
                  <a:extLst>
                    <a:ext uri="{9D8B030D-6E8A-4147-A177-3AD203B41FA5}">
                      <a16:colId xmlns:a16="http://schemas.microsoft.com/office/drawing/2014/main" val="2184614373"/>
                    </a:ext>
                  </a:extLst>
                </a:gridCol>
              </a:tblGrid>
              <a:tr h="292075">
                <a:tc>
                  <a:txBody>
                    <a:bodyPr/>
                    <a:lstStyle/>
                    <a:p>
                      <a:r>
                        <a:rPr lang="es-ES" sz="1500">
                          <a:latin typeface="Verdana" panose="020B0604030504040204" pitchFamily="34" charset="0"/>
                          <a:ea typeface="Verdana" panose="020B0604030504040204" pitchFamily="34" charset="0"/>
                        </a:rPr>
                        <a:t>Ingreso de actividades ordinarias</a:t>
                      </a:r>
                      <a:endParaRPr lang="es-AR" sz="1500" dirty="0">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2628568148"/>
                  </a:ext>
                </a:extLst>
              </a:tr>
              <a:tr h="292075">
                <a:tc>
                  <a:txBody>
                    <a:bodyPr/>
                    <a:lstStyle/>
                    <a:p>
                      <a:r>
                        <a:rPr lang="es-ES" sz="1500">
                          <a:latin typeface="Verdana" panose="020B0604030504040204" pitchFamily="34" charset="0"/>
                          <a:ea typeface="Verdana" panose="020B0604030504040204" pitchFamily="34" charset="0"/>
                        </a:rPr>
                        <a:t>Costo de ventas</a:t>
                      </a:r>
                      <a:endParaRPr lang="es-AR" sz="1500" dirty="0">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2256898597"/>
                  </a:ext>
                </a:extLst>
              </a:tr>
              <a:tr h="292075">
                <a:tc>
                  <a:txBody>
                    <a:bodyPr/>
                    <a:lstStyle/>
                    <a:p>
                      <a:r>
                        <a:rPr lang="es-ES" sz="1500" b="1">
                          <a:latin typeface="Verdana" panose="020B0604030504040204" pitchFamily="34" charset="0"/>
                          <a:ea typeface="Verdana" panose="020B0604030504040204" pitchFamily="34" charset="0"/>
                        </a:rPr>
                        <a:t>Ganancia bruta</a:t>
                      </a:r>
                      <a:endParaRPr lang="es-AR" sz="1500" b="1" dirty="0">
                        <a:latin typeface="Verdana" panose="020B0604030504040204" pitchFamily="34" charset="0"/>
                        <a:ea typeface="Verdana" panose="020B0604030504040204" pitchFamily="34" charset="0"/>
                      </a:endParaRPr>
                    </a:p>
                  </a:txBody>
                  <a:tcPr>
                    <a:solidFill>
                      <a:srgbClr val="C2C2C2"/>
                    </a:solidFill>
                  </a:tcPr>
                </a:tc>
                <a:extLst>
                  <a:ext uri="{0D108BD9-81ED-4DB2-BD59-A6C34878D82A}">
                    <a16:rowId xmlns:a16="http://schemas.microsoft.com/office/drawing/2014/main" val="127147584"/>
                  </a:ext>
                </a:extLst>
              </a:tr>
              <a:tr h="292075">
                <a:tc>
                  <a:txBody>
                    <a:bodyPr/>
                    <a:lstStyle/>
                    <a:p>
                      <a:r>
                        <a:rPr lang="es-ES" sz="1500">
                          <a:latin typeface="Verdana" panose="020B0604030504040204" pitchFamily="34" charset="0"/>
                          <a:ea typeface="Verdana" panose="020B0604030504040204" pitchFamily="34" charset="0"/>
                        </a:rPr>
                        <a:t>Gastos comerciales</a:t>
                      </a:r>
                      <a:endParaRPr lang="es-AR" sz="1500" dirty="0">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113456326"/>
                  </a:ext>
                </a:extLst>
              </a:tr>
              <a:tr h="292075">
                <a:tc>
                  <a:txBody>
                    <a:bodyPr/>
                    <a:lstStyle/>
                    <a:p>
                      <a:r>
                        <a:rPr lang="es-ES" sz="1500">
                          <a:latin typeface="Verdana" panose="020B0604030504040204" pitchFamily="34" charset="0"/>
                          <a:ea typeface="Verdana" panose="020B0604030504040204" pitchFamily="34" charset="0"/>
                        </a:rPr>
                        <a:t>Gastos generales y administrativos</a:t>
                      </a:r>
                      <a:endParaRPr lang="es-AR" sz="1500" dirty="0">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516021265"/>
                  </a:ext>
                </a:extLst>
              </a:tr>
              <a:tr h="292075">
                <a:tc>
                  <a:txBody>
                    <a:bodyPr/>
                    <a:lstStyle/>
                    <a:p>
                      <a:r>
                        <a:rPr lang="es-ES" sz="1500" b="1">
                          <a:solidFill>
                            <a:schemeClr val="bg1"/>
                          </a:solidFill>
                          <a:latin typeface="Verdana" panose="020B0604030504040204" pitchFamily="34" charset="0"/>
                          <a:ea typeface="Verdana" panose="020B0604030504040204" pitchFamily="34" charset="0"/>
                        </a:rPr>
                        <a:t>Ganancia operativa</a:t>
                      </a:r>
                      <a:endParaRPr lang="es-AR" sz="1500" b="1" dirty="0">
                        <a:solidFill>
                          <a:schemeClr val="bg1"/>
                        </a:solidFill>
                        <a:latin typeface="Verdana" panose="020B0604030504040204" pitchFamily="34" charset="0"/>
                        <a:ea typeface="Verdana" panose="020B0604030504040204" pitchFamily="34" charset="0"/>
                      </a:endParaRPr>
                    </a:p>
                  </a:txBody>
                  <a:tcPr>
                    <a:solidFill>
                      <a:srgbClr val="007799"/>
                    </a:solidFill>
                  </a:tcPr>
                </a:tc>
                <a:extLst>
                  <a:ext uri="{0D108BD9-81ED-4DB2-BD59-A6C34878D82A}">
                    <a16:rowId xmlns:a16="http://schemas.microsoft.com/office/drawing/2014/main" val="1711110219"/>
                  </a:ext>
                </a:extLst>
              </a:tr>
              <a:tr h="292075">
                <a:tc>
                  <a:txBody>
                    <a:bodyPr/>
                    <a:lstStyle/>
                    <a:p>
                      <a:r>
                        <a:rPr lang="es-ES" sz="1500">
                          <a:latin typeface="Verdana" panose="020B0604030504040204" pitchFamily="34" charset="0"/>
                          <a:ea typeface="Verdana" panose="020B0604030504040204" pitchFamily="34" charset="0"/>
                        </a:rPr>
                        <a:t>Ganancia o pérdida por inversiones en asociadas</a:t>
                      </a:r>
                      <a:endParaRPr lang="es-AR" sz="1500" dirty="0">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920623414"/>
                  </a:ext>
                </a:extLst>
              </a:tr>
              <a:tr h="292075">
                <a:tc>
                  <a:txBody>
                    <a:bodyPr/>
                    <a:lstStyle/>
                    <a:p>
                      <a:r>
                        <a:rPr lang="es-ES" sz="1500" b="1">
                          <a:solidFill>
                            <a:schemeClr val="bg1"/>
                          </a:solidFill>
                          <a:latin typeface="Verdana" panose="020B0604030504040204" pitchFamily="34" charset="0"/>
                          <a:ea typeface="Verdana" panose="020B0604030504040204" pitchFamily="34" charset="0"/>
                        </a:rPr>
                        <a:t>Ganancia antes de financiación e impuesto a la renta</a:t>
                      </a:r>
                      <a:endParaRPr lang="es-AR" sz="1500" b="1" dirty="0">
                        <a:solidFill>
                          <a:schemeClr val="bg1"/>
                        </a:solidFill>
                        <a:latin typeface="Verdana" panose="020B0604030504040204" pitchFamily="34" charset="0"/>
                        <a:ea typeface="Verdana" panose="020B0604030504040204" pitchFamily="34" charset="0"/>
                      </a:endParaRPr>
                    </a:p>
                  </a:txBody>
                  <a:tcPr>
                    <a:solidFill>
                      <a:srgbClr val="007799"/>
                    </a:solidFill>
                  </a:tcPr>
                </a:tc>
                <a:extLst>
                  <a:ext uri="{0D108BD9-81ED-4DB2-BD59-A6C34878D82A}">
                    <a16:rowId xmlns:a16="http://schemas.microsoft.com/office/drawing/2014/main" val="1760250660"/>
                  </a:ext>
                </a:extLst>
              </a:tr>
              <a:tr h="318499">
                <a:tc>
                  <a:txBody>
                    <a:bodyPr/>
                    <a:lstStyle/>
                    <a:p>
                      <a:r>
                        <a:rPr lang="es-ES" sz="1500">
                          <a:latin typeface="Verdana" panose="020B0604030504040204" pitchFamily="34" charset="0"/>
                          <a:ea typeface="Verdana" panose="020B0604030504040204" pitchFamily="34" charset="0"/>
                        </a:rPr>
                        <a:t>Gasto por intereses por préstamos</a:t>
                      </a:r>
                      <a:endParaRPr lang="es-AR" sz="1500" dirty="0">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484399982"/>
                  </a:ext>
                </a:extLst>
              </a:tr>
              <a:tr h="292075">
                <a:tc>
                  <a:txBody>
                    <a:bodyPr/>
                    <a:lstStyle/>
                    <a:p>
                      <a:r>
                        <a:rPr lang="es-ES" sz="1500" b="1">
                          <a:latin typeface="Verdana" panose="020B0604030504040204" pitchFamily="34" charset="0"/>
                          <a:ea typeface="Verdana" panose="020B0604030504040204" pitchFamily="34" charset="0"/>
                        </a:rPr>
                        <a:t>Ganancia antes de impuesto a la renta</a:t>
                      </a:r>
                      <a:endParaRPr lang="es-AR" sz="1500" b="1" dirty="0">
                        <a:latin typeface="Verdana" panose="020B0604030504040204" pitchFamily="34" charset="0"/>
                        <a:ea typeface="Verdana" panose="020B0604030504040204" pitchFamily="34" charset="0"/>
                      </a:endParaRPr>
                    </a:p>
                  </a:txBody>
                  <a:tcPr>
                    <a:solidFill>
                      <a:srgbClr val="C2C2C2"/>
                    </a:solidFill>
                  </a:tcPr>
                </a:tc>
                <a:extLst>
                  <a:ext uri="{0D108BD9-81ED-4DB2-BD59-A6C34878D82A}">
                    <a16:rowId xmlns:a16="http://schemas.microsoft.com/office/drawing/2014/main" val="3791571632"/>
                  </a:ext>
                </a:extLst>
              </a:tr>
              <a:tr h="292075">
                <a:tc>
                  <a:txBody>
                    <a:bodyPr/>
                    <a:lstStyle/>
                    <a:p>
                      <a:r>
                        <a:rPr lang="es-ES" sz="1500">
                          <a:latin typeface="Verdana" panose="020B0604030504040204" pitchFamily="34" charset="0"/>
                          <a:ea typeface="Verdana" panose="020B0604030504040204" pitchFamily="34" charset="0"/>
                        </a:rPr>
                        <a:t>Impuesto a la renta</a:t>
                      </a:r>
                      <a:endParaRPr lang="es-AR" sz="1500" dirty="0">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576399068"/>
                  </a:ext>
                </a:extLst>
              </a:tr>
              <a:tr h="292075">
                <a:tc>
                  <a:txBody>
                    <a:bodyPr/>
                    <a:lstStyle/>
                    <a:p>
                      <a:r>
                        <a:rPr lang="es-ES" sz="1500" b="1">
                          <a:latin typeface="Verdana" panose="020B0604030504040204" pitchFamily="34" charset="0"/>
                          <a:ea typeface="Verdana" panose="020B0604030504040204" pitchFamily="34" charset="0"/>
                        </a:rPr>
                        <a:t>Ganancia por operaciones que continúan</a:t>
                      </a:r>
                      <a:endParaRPr lang="es-AR" sz="1500" b="1" dirty="0">
                        <a:latin typeface="Verdana" panose="020B0604030504040204" pitchFamily="34" charset="0"/>
                        <a:ea typeface="Verdana" panose="020B0604030504040204" pitchFamily="34" charset="0"/>
                      </a:endParaRPr>
                    </a:p>
                  </a:txBody>
                  <a:tcPr>
                    <a:solidFill>
                      <a:srgbClr val="C2C2C2"/>
                    </a:solidFill>
                  </a:tcPr>
                </a:tc>
                <a:extLst>
                  <a:ext uri="{0D108BD9-81ED-4DB2-BD59-A6C34878D82A}">
                    <a16:rowId xmlns:a16="http://schemas.microsoft.com/office/drawing/2014/main" val="1858489156"/>
                  </a:ext>
                </a:extLst>
              </a:tr>
              <a:tr h="292075">
                <a:tc>
                  <a:txBody>
                    <a:bodyPr/>
                    <a:lstStyle/>
                    <a:p>
                      <a:r>
                        <a:rPr lang="es-ES" sz="1500">
                          <a:latin typeface="Verdana" panose="020B0604030504040204" pitchFamily="34" charset="0"/>
                          <a:ea typeface="Verdana" panose="020B0604030504040204" pitchFamily="34" charset="0"/>
                        </a:rPr>
                        <a:t>Pérdida por operaciones discontinuadas</a:t>
                      </a:r>
                      <a:endParaRPr lang="es-AR" sz="1500" dirty="0">
                        <a:latin typeface="Verdana" panose="020B0604030504040204" pitchFamily="34" charset="0"/>
                        <a:ea typeface="Verdana" panose="020B0604030504040204" pitchFamily="34" charset="0"/>
                      </a:endParaRPr>
                    </a:p>
                  </a:txBody>
                  <a:tcPr>
                    <a:noFill/>
                  </a:tcPr>
                </a:tc>
                <a:extLst>
                  <a:ext uri="{0D108BD9-81ED-4DB2-BD59-A6C34878D82A}">
                    <a16:rowId xmlns:a16="http://schemas.microsoft.com/office/drawing/2014/main" val="1935268591"/>
                  </a:ext>
                </a:extLst>
              </a:tr>
              <a:tr h="292075">
                <a:tc>
                  <a:txBody>
                    <a:bodyPr/>
                    <a:lstStyle/>
                    <a:p>
                      <a:r>
                        <a:rPr lang="es-ES" sz="1500" b="1">
                          <a:solidFill>
                            <a:schemeClr val="bg1"/>
                          </a:solidFill>
                          <a:latin typeface="Verdana" panose="020B0604030504040204" pitchFamily="34" charset="0"/>
                          <a:ea typeface="Verdana" panose="020B0604030504040204" pitchFamily="34" charset="0"/>
                        </a:rPr>
                        <a:t>Ganancia del período</a:t>
                      </a:r>
                      <a:endParaRPr lang="es-AR" sz="1500" b="1" dirty="0">
                        <a:solidFill>
                          <a:schemeClr val="bg1"/>
                        </a:solidFill>
                        <a:latin typeface="Verdana" panose="020B0604030504040204" pitchFamily="34" charset="0"/>
                        <a:ea typeface="Verdana" panose="020B0604030504040204" pitchFamily="34" charset="0"/>
                      </a:endParaRPr>
                    </a:p>
                  </a:txBody>
                  <a:tcPr>
                    <a:solidFill>
                      <a:srgbClr val="27AAE2"/>
                    </a:solidFill>
                  </a:tcPr>
                </a:tc>
                <a:extLst>
                  <a:ext uri="{0D108BD9-81ED-4DB2-BD59-A6C34878D82A}">
                    <a16:rowId xmlns:a16="http://schemas.microsoft.com/office/drawing/2014/main" val="1198274992"/>
                  </a:ext>
                </a:extLst>
              </a:tr>
            </a:tbl>
          </a:graphicData>
        </a:graphic>
      </p:graphicFrame>
      <p:sp>
        <p:nvSpPr>
          <p:cNvPr id="5" name="Rectángulo 4">
            <a:extLst>
              <a:ext uri="{FF2B5EF4-FFF2-40B4-BE49-F238E27FC236}">
                <a16:creationId xmlns:a16="http://schemas.microsoft.com/office/drawing/2014/main" id="{B4992DD7-BB10-5B2E-F81E-4EE7492A80ED}"/>
              </a:ext>
            </a:extLst>
          </p:cNvPr>
          <p:cNvSpPr/>
          <p:nvPr/>
        </p:nvSpPr>
        <p:spPr>
          <a:xfrm>
            <a:off x="9582150" y="1693181"/>
            <a:ext cx="2346323" cy="1609181"/>
          </a:xfrm>
          <a:prstGeom prst="rect">
            <a:avLst/>
          </a:prstGeom>
          <a:solidFill>
            <a:schemeClr val="accent2">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00" dirty="0">
                <a:solidFill>
                  <a:schemeClr val="tx1"/>
                </a:solidFill>
                <a:latin typeface="Verdana" panose="020B0604030504040204" pitchFamily="34" charset="0"/>
                <a:ea typeface="Verdana" panose="020B0604030504040204" pitchFamily="34" charset="0"/>
              </a:rPr>
              <a:t>Operativos</a:t>
            </a:r>
            <a:endParaRPr lang="es-AR" sz="1500" dirty="0">
              <a:solidFill>
                <a:schemeClr val="tx1"/>
              </a:solidFill>
              <a:latin typeface="Verdana" panose="020B0604030504040204" pitchFamily="34" charset="0"/>
              <a:ea typeface="Verdana" panose="020B0604030504040204" pitchFamily="34" charset="0"/>
            </a:endParaRPr>
          </a:p>
        </p:txBody>
      </p:sp>
      <p:sp>
        <p:nvSpPr>
          <p:cNvPr id="6" name="Rectángulo 5">
            <a:extLst>
              <a:ext uri="{FF2B5EF4-FFF2-40B4-BE49-F238E27FC236}">
                <a16:creationId xmlns:a16="http://schemas.microsoft.com/office/drawing/2014/main" id="{8F09E511-56C0-6393-BC0F-0467414C1446}"/>
              </a:ext>
            </a:extLst>
          </p:cNvPr>
          <p:cNvSpPr/>
          <p:nvPr/>
        </p:nvSpPr>
        <p:spPr>
          <a:xfrm>
            <a:off x="9582150" y="3588476"/>
            <a:ext cx="2346323" cy="342172"/>
          </a:xfrm>
          <a:prstGeom prst="rect">
            <a:avLst/>
          </a:prstGeom>
          <a:solidFill>
            <a:schemeClr val="accent2">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00">
                <a:solidFill>
                  <a:schemeClr val="tx1"/>
                </a:solidFill>
                <a:latin typeface="Verdana" panose="020B0604030504040204" pitchFamily="34" charset="0"/>
                <a:ea typeface="Verdana" panose="020B0604030504040204" pitchFamily="34" charset="0"/>
              </a:rPr>
              <a:t>De inversión</a:t>
            </a:r>
            <a:endParaRPr lang="es-AR" sz="1500" dirty="0">
              <a:solidFill>
                <a:schemeClr val="tx1"/>
              </a:solidFill>
              <a:latin typeface="Verdana" panose="020B0604030504040204" pitchFamily="34" charset="0"/>
              <a:ea typeface="Verdana" panose="020B0604030504040204" pitchFamily="34" charset="0"/>
            </a:endParaRPr>
          </a:p>
        </p:txBody>
      </p:sp>
      <p:sp>
        <p:nvSpPr>
          <p:cNvPr id="7" name="Rectángulo 6">
            <a:extLst>
              <a:ext uri="{FF2B5EF4-FFF2-40B4-BE49-F238E27FC236}">
                <a16:creationId xmlns:a16="http://schemas.microsoft.com/office/drawing/2014/main" id="{1D613083-7958-299A-66FB-65C0BBD0A682}"/>
              </a:ext>
            </a:extLst>
          </p:cNvPr>
          <p:cNvSpPr/>
          <p:nvPr/>
        </p:nvSpPr>
        <p:spPr>
          <a:xfrm>
            <a:off x="9582150" y="4230886"/>
            <a:ext cx="2346323" cy="351810"/>
          </a:xfrm>
          <a:prstGeom prst="rect">
            <a:avLst/>
          </a:prstGeom>
          <a:solidFill>
            <a:schemeClr val="accent2">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00">
                <a:solidFill>
                  <a:schemeClr val="tx1"/>
                </a:solidFill>
                <a:latin typeface="Verdana" panose="020B0604030504040204" pitchFamily="34" charset="0"/>
                <a:ea typeface="Verdana" panose="020B0604030504040204" pitchFamily="34" charset="0"/>
              </a:rPr>
              <a:t>De financiación</a:t>
            </a:r>
            <a:endParaRPr lang="es-AR" sz="1500" dirty="0">
              <a:solidFill>
                <a:schemeClr val="tx1"/>
              </a:solidFill>
              <a:latin typeface="Verdana" panose="020B0604030504040204" pitchFamily="34" charset="0"/>
              <a:ea typeface="Verdana" panose="020B0604030504040204" pitchFamily="34" charset="0"/>
            </a:endParaRPr>
          </a:p>
        </p:txBody>
      </p:sp>
      <p:sp>
        <p:nvSpPr>
          <p:cNvPr id="8" name="Rectángulo 7">
            <a:extLst>
              <a:ext uri="{FF2B5EF4-FFF2-40B4-BE49-F238E27FC236}">
                <a16:creationId xmlns:a16="http://schemas.microsoft.com/office/drawing/2014/main" id="{7825F9B4-63E3-A290-BFBC-7DBD5336DEBB}"/>
              </a:ext>
            </a:extLst>
          </p:cNvPr>
          <p:cNvSpPr/>
          <p:nvPr/>
        </p:nvSpPr>
        <p:spPr>
          <a:xfrm>
            <a:off x="9582150" y="4868619"/>
            <a:ext cx="2346323" cy="318600"/>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00" err="1">
                <a:solidFill>
                  <a:schemeClr val="tx1"/>
                </a:solidFill>
                <a:latin typeface="Verdana" panose="020B0604030504040204" pitchFamily="34" charset="0"/>
                <a:ea typeface="Verdana" panose="020B0604030504040204" pitchFamily="34" charset="0"/>
              </a:rPr>
              <a:t>Imp</a:t>
            </a:r>
            <a:r>
              <a:rPr lang="es-ES" sz="1500">
                <a:solidFill>
                  <a:schemeClr val="tx1"/>
                </a:solidFill>
                <a:latin typeface="Verdana" panose="020B0604030504040204" pitchFamily="34" charset="0"/>
                <a:ea typeface="Verdana" panose="020B0604030504040204" pitchFamily="34" charset="0"/>
              </a:rPr>
              <a:t>. a la renta</a:t>
            </a:r>
            <a:endParaRPr lang="es-AR" sz="1500" dirty="0">
              <a:solidFill>
                <a:schemeClr val="tx1"/>
              </a:solidFill>
              <a:latin typeface="Verdana" panose="020B0604030504040204" pitchFamily="34" charset="0"/>
              <a:ea typeface="Verdana" panose="020B0604030504040204" pitchFamily="34" charset="0"/>
            </a:endParaRPr>
          </a:p>
        </p:txBody>
      </p:sp>
      <p:sp>
        <p:nvSpPr>
          <p:cNvPr id="9" name="Rectángulo 8">
            <a:extLst>
              <a:ext uri="{FF2B5EF4-FFF2-40B4-BE49-F238E27FC236}">
                <a16:creationId xmlns:a16="http://schemas.microsoft.com/office/drawing/2014/main" id="{ECEA6442-E7E5-2FBD-6621-B45BB1B608B4}"/>
              </a:ext>
            </a:extLst>
          </p:cNvPr>
          <p:cNvSpPr/>
          <p:nvPr/>
        </p:nvSpPr>
        <p:spPr>
          <a:xfrm>
            <a:off x="9582150" y="5520667"/>
            <a:ext cx="2346323" cy="337630"/>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00" err="1">
                <a:solidFill>
                  <a:schemeClr val="tx1"/>
                </a:solidFill>
                <a:latin typeface="Verdana" panose="020B0604030504040204" pitchFamily="34" charset="0"/>
                <a:ea typeface="Verdana" panose="020B0604030504040204" pitchFamily="34" charset="0"/>
              </a:rPr>
              <a:t>Op</a:t>
            </a:r>
            <a:r>
              <a:rPr lang="es-ES" sz="1500">
                <a:solidFill>
                  <a:schemeClr val="tx1"/>
                </a:solidFill>
                <a:latin typeface="Verdana" panose="020B0604030504040204" pitchFamily="34" charset="0"/>
                <a:ea typeface="Verdana" panose="020B0604030504040204" pitchFamily="34" charset="0"/>
              </a:rPr>
              <a:t>. Discontinuadas</a:t>
            </a:r>
            <a:endParaRPr lang="es-AR" sz="1500" dirty="0">
              <a:solidFill>
                <a:schemeClr val="tx1"/>
              </a:solidFill>
              <a:latin typeface="Verdana" panose="020B0604030504040204" pitchFamily="34" charset="0"/>
              <a:ea typeface="Verdana" panose="020B0604030504040204" pitchFamily="34" charset="0"/>
            </a:endParaRPr>
          </a:p>
        </p:txBody>
      </p:sp>
      <p:sp>
        <p:nvSpPr>
          <p:cNvPr id="10" name="CuadroTexto 9">
            <a:extLst>
              <a:ext uri="{FF2B5EF4-FFF2-40B4-BE49-F238E27FC236}">
                <a16:creationId xmlns:a16="http://schemas.microsoft.com/office/drawing/2014/main" id="{1840BBE9-9023-B7DC-6408-0DE2E210DE9F}"/>
              </a:ext>
            </a:extLst>
          </p:cNvPr>
          <p:cNvSpPr txBox="1"/>
          <p:nvPr/>
        </p:nvSpPr>
        <p:spPr>
          <a:xfrm>
            <a:off x="263527" y="1693181"/>
            <a:ext cx="2870198" cy="707886"/>
          </a:xfrm>
          <a:prstGeom prst="rect">
            <a:avLst/>
          </a:prstGeom>
          <a:solidFill>
            <a:srgbClr val="676767"/>
          </a:solidFill>
        </p:spPr>
        <p:txBody>
          <a:bodyPr wrap="square" rtlCol="0">
            <a:spAutoFit/>
          </a:bodyPr>
          <a:lstStyle/>
          <a:p>
            <a:r>
              <a:rPr lang="es-MX" sz="2000" dirty="0">
                <a:solidFill>
                  <a:schemeClr val="bg1"/>
                </a:solidFill>
                <a:latin typeface="Verdana" panose="020B0604030504040204" pitchFamily="34" charset="0"/>
                <a:ea typeface="Verdana" panose="020B0604030504040204" pitchFamily="34" charset="0"/>
              </a:rPr>
              <a:t>Estructura del estado de resultados</a:t>
            </a:r>
          </a:p>
        </p:txBody>
      </p:sp>
      <p:sp>
        <p:nvSpPr>
          <p:cNvPr id="11" name="Rectángulo 10">
            <a:extLst>
              <a:ext uri="{FF2B5EF4-FFF2-40B4-BE49-F238E27FC236}">
                <a16:creationId xmlns:a16="http://schemas.microsoft.com/office/drawing/2014/main" id="{F5ABD991-64EC-689F-021C-D9610CD00A71}"/>
              </a:ext>
            </a:extLst>
          </p:cNvPr>
          <p:cNvSpPr/>
          <p:nvPr/>
        </p:nvSpPr>
        <p:spPr>
          <a:xfrm>
            <a:off x="266701" y="2670097"/>
            <a:ext cx="742949" cy="473153"/>
          </a:xfrm>
          <a:prstGeom prst="rect">
            <a:avLst/>
          </a:prstGeom>
          <a:solidFill>
            <a:schemeClr val="accent2">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500" dirty="0">
              <a:solidFill>
                <a:schemeClr val="tx1"/>
              </a:solidFill>
              <a:latin typeface="Verdana" panose="020B0604030504040204" pitchFamily="34" charset="0"/>
              <a:ea typeface="Verdana" panose="020B0604030504040204" pitchFamily="34" charset="0"/>
            </a:endParaRPr>
          </a:p>
        </p:txBody>
      </p:sp>
      <p:sp>
        <p:nvSpPr>
          <p:cNvPr id="12" name="Rectángulo 11">
            <a:extLst>
              <a:ext uri="{FF2B5EF4-FFF2-40B4-BE49-F238E27FC236}">
                <a16:creationId xmlns:a16="http://schemas.microsoft.com/office/drawing/2014/main" id="{26A0F4BB-1827-87F7-28B4-B89F3989A309}"/>
              </a:ext>
            </a:extLst>
          </p:cNvPr>
          <p:cNvSpPr/>
          <p:nvPr/>
        </p:nvSpPr>
        <p:spPr>
          <a:xfrm>
            <a:off x="263527" y="3450783"/>
            <a:ext cx="742949" cy="473153"/>
          </a:xfrm>
          <a:prstGeom prst="rect">
            <a:avLst/>
          </a:prstGeom>
          <a:solidFill>
            <a:srgbClr val="007799"/>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500" dirty="0">
              <a:solidFill>
                <a:schemeClr val="tx1"/>
              </a:solidFill>
              <a:latin typeface="Verdana" panose="020B0604030504040204" pitchFamily="34" charset="0"/>
              <a:ea typeface="Verdana" panose="020B0604030504040204" pitchFamily="34" charset="0"/>
            </a:endParaRPr>
          </a:p>
        </p:txBody>
      </p:sp>
      <p:sp>
        <p:nvSpPr>
          <p:cNvPr id="13" name="Rectángulo 12">
            <a:extLst>
              <a:ext uri="{FF2B5EF4-FFF2-40B4-BE49-F238E27FC236}">
                <a16:creationId xmlns:a16="http://schemas.microsoft.com/office/drawing/2014/main" id="{CD1158D3-7885-36EB-93DD-CA9AB6F6D644}"/>
              </a:ext>
            </a:extLst>
          </p:cNvPr>
          <p:cNvSpPr/>
          <p:nvPr/>
        </p:nvSpPr>
        <p:spPr>
          <a:xfrm>
            <a:off x="1009650" y="2670097"/>
            <a:ext cx="2124075" cy="4731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Nuevas categorías</a:t>
            </a:r>
            <a:endParaRPr lang="es-AR" dirty="0">
              <a:solidFill>
                <a:schemeClr val="tx1"/>
              </a:solidFill>
            </a:endParaRPr>
          </a:p>
        </p:txBody>
      </p:sp>
      <p:sp>
        <p:nvSpPr>
          <p:cNvPr id="14" name="Rectángulo 13">
            <a:extLst>
              <a:ext uri="{FF2B5EF4-FFF2-40B4-BE49-F238E27FC236}">
                <a16:creationId xmlns:a16="http://schemas.microsoft.com/office/drawing/2014/main" id="{10E9E1F8-2B4E-57FF-3097-AD6A2C069A92}"/>
              </a:ext>
            </a:extLst>
          </p:cNvPr>
          <p:cNvSpPr/>
          <p:nvPr/>
        </p:nvSpPr>
        <p:spPr>
          <a:xfrm>
            <a:off x="1006476" y="3448050"/>
            <a:ext cx="2124075" cy="4731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Nuevos subtotales</a:t>
            </a:r>
            <a:endParaRPr lang="es-AR" dirty="0">
              <a:solidFill>
                <a:schemeClr val="tx1"/>
              </a:solidFill>
            </a:endParaRPr>
          </a:p>
        </p:txBody>
      </p:sp>
      <p:sp>
        <p:nvSpPr>
          <p:cNvPr id="15" name="Rectángulo 14">
            <a:extLst>
              <a:ext uri="{FF2B5EF4-FFF2-40B4-BE49-F238E27FC236}">
                <a16:creationId xmlns:a16="http://schemas.microsoft.com/office/drawing/2014/main" id="{C552FF6E-D55A-ADB6-584F-9C01F950BDC7}"/>
              </a:ext>
            </a:extLst>
          </p:cNvPr>
          <p:cNvSpPr/>
          <p:nvPr/>
        </p:nvSpPr>
        <p:spPr>
          <a:xfrm>
            <a:off x="263526" y="4218728"/>
            <a:ext cx="742949" cy="473153"/>
          </a:xfrm>
          <a:prstGeom prst="rect">
            <a:avLst/>
          </a:prstGeom>
          <a:solidFill>
            <a:srgbClr val="27AAE2"/>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500" dirty="0">
              <a:solidFill>
                <a:schemeClr val="tx1"/>
              </a:solidFill>
              <a:latin typeface="Verdana" panose="020B0604030504040204" pitchFamily="34" charset="0"/>
              <a:ea typeface="Verdana" panose="020B0604030504040204" pitchFamily="34" charset="0"/>
            </a:endParaRPr>
          </a:p>
        </p:txBody>
      </p:sp>
      <p:sp>
        <p:nvSpPr>
          <p:cNvPr id="16" name="Rectángulo 15">
            <a:extLst>
              <a:ext uri="{FF2B5EF4-FFF2-40B4-BE49-F238E27FC236}">
                <a16:creationId xmlns:a16="http://schemas.microsoft.com/office/drawing/2014/main" id="{6E8023AC-953A-31A4-B9DB-CC6E7BBBCF38}"/>
              </a:ext>
            </a:extLst>
          </p:cNvPr>
          <p:cNvSpPr/>
          <p:nvPr/>
        </p:nvSpPr>
        <p:spPr>
          <a:xfrm>
            <a:off x="1055689" y="4218728"/>
            <a:ext cx="2124075" cy="4731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Requerido</a:t>
            </a:r>
            <a:endParaRPr lang="es-AR" dirty="0">
              <a:solidFill>
                <a:schemeClr val="tx1"/>
              </a:solidFill>
            </a:endParaRPr>
          </a:p>
        </p:txBody>
      </p:sp>
    </p:spTree>
    <p:extLst>
      <p:ext uri="{BB962C8B-B14F-4D97-AF65-F5344CB8AC3E}">
        <p14:creationId xmlns:p14="http://schemas.microsoft.com/office/powerpoint/2010/main" val="244304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DBF65850-440E-5B64-BB92-25694629C922}"/>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graphicFrame>
        <p:nvGraphicFramePr>
          <p:cNvPr id="4" name="Tabla 3">
            <a:extLst>
              <a:ext uri="{FF2B5EF4-FFF2-40B4-BE49-F238E27FC236}">
                <a16:creationId xmlns:a16="http://schemas.microsoft.com/office/drawing/2014/main" id="{0E5E3060-21A6-44D8-39A3-5F911784F295}"/>
              </a:ext>
            </a:extLst>
          </p:cNvPr>
          <p:cNvGraphicFramePr>
            <a:graphicFrameLocks noGrp="1"/>
          </p:cNvGraphicFramePr>
          <p:nvPr>
            <p:extLst>
              <p:ext uri="{D42A27DB-BD31-4B8C-83A1-F6EECF244321}">
                <p14:modId xmlns:p14="http://schemas.microsoft.com/office/powerpoint/2010/main" val="1136852287"/>
              </p:ext>
            </p:extLst>
          </p:nvPr>
        </p:nvGraphicFramePr>
        <p:xfrm>
          <a:off x="2976501" y="1779907"/>
          <a:ext cx="5941818" cy="4454730"/>
        </p:xfrm>
        <a:graphic>
          <a:graphicData uri="http://schemas.openxmlformats.org/drawingml/2006/table">
            <a:tbl>
              <a:tblPr/>
              <a:tblGrid>
                <a:gridCol w="5941818">
                  <a:extLst>
                    <a:ext uri="{9D8B030D-6E8A-4147-A177-3AD203B41FA5}">
                      <a16:colId xmlns:a16="http://schemas.microsoft.com/office/drawing/2014/main" val="138047718"/>
                    </a:ext>
                  </a:extLst>
                </a:gridCol>
              </a:tblGrid>
              <a:tr h="176136">
                <a:tc>
                  <a:txBody>
                    <a:bodyPr/>
                    <a:lstStyle/>
                    <a:p>
                      <a:pPr algn="l" fontAlgn="ctr"/>
                      <a:r>
                        <a:rPr lang="es-MX" sz="1200" b="1" i="0" u="none" strike="noStrike">
                          <a:solidFill>
                            <a:srgbClr val="000000"/>
                          </a:solidFill>
                          <a:effectLst/>
                          <a:latin typeface="Arial" panose="020B0604020202020204" pitchFamily="34" charset="0"/>
                          <a:cs typeface="Arial" panose="020B0604020202020204" pitchFamily="34" charset="0"/>
                        </a:rPr>
                        <a:t>Categorías y subtotales en el estado de resultados</a:t>
                      </a:r>
                      <a:r>
                        <a:rPr lang="es-MX" sz="1200" b="1" i="0" u="none" strike="noStrike" baseline="30000">
                          <a:solidFill>
                            <a:srgbClr val="00A7B5"/>
                          </a:solidFill>
                          <a:effectLst/>
                          <a:latin typeface="Arial" panose="020B0604020202020204" pitchFamily="34" charset="0"/>
                          <a:cs typeface="Arial" panose="020B0604020202020204" pitchFamily="34" charset="0"/>
                        </a:rPr>
                        <a:t>1</a:t>
                      </a:r>
                      <a:endParaRPr lang="es-MX" sz="1200" b="1" i="0" u="none" strike="noStrike" dirty="0">
                        <a:solidFill>
                          <a:srgbClr val="00A7B5"/>
                        </a:solidFill>
                        <a:effectLst/>
                        <a:latin typeface="Arial" panose="020B0604020202020204" pitchFamily="34" charset="0"/>
                        <a:cs typeface="Arial" panose="020B0604020202020204" pitchFamily="34" charset="0"/>
                      </a:endParaRPr>
                    </a:p>
                  </a:txBody>
                  <a:tcPr marL="5287" marR="5287" marT="5287" marB="0" anchor="ctr">
                    <a:lnL>
                      <a:noFill/>
                    </a:lnL>
                    <a:lnR>
                      <a:noFill/>
                    </a:lnR>
                    <a:lnT>
                      <a:noFill/>
                    </a:lnT>
                    <a:lnB>
                      <a:noFill/>
                    </a:lnB>
                    <a:noFill/>
                  </a:tcPr>
                </a:tc>
                <a:extLst>
                  <a:ext uri="{0D108BD9-81ED-4DB2-BD59-A6C34878D82A}">
                    <a16:rowId xmlns:a16="http://schemas.microsoft.com/office/drawing/2014/main" val="2621156690"/>
                  </a:ext>
                </a:extLst>
              </a:tr>
              <a:tr h="0">
                <a:tc>
                  <a:txBody>
                    <a:bodyPr/>
                    <a:lstStyle/>
                    <a:p>
                      <a:pPr algn="l" fontAlgn="ctr"/>
                      <a:endParaRPr lang="es-CO" sz="5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580275"/>
                  </a:ext>
                </a:extLst>
              </a:tr>
              <a:tr h="155272">
                <a:tc>
                  <a:txBody>
                    <a:bodyPr/>
                    <a:lstStyle/>
                    <a:p>
                      <a:pPr algn="l" fontAlgn="ctr"/>
                      <a:r>
                        <a:rPr lang="es-MX" sz="1200" b="1" i="0" u="none" strike="noStrike">
                          <a:solidFill>
                            <a:srgbClr val="000000"/>
                          </a:solidFill>
                          <a:effectLst/>
                          <a:latin typeface="Arial" panose="020B0604020202020204" pitchFamily="34" charset="0"/>
                          <a:cs typeface="Arial" panose="020B0604020202020204" pitchFamily="34" charset="0"/>
                        </a:rPr>
                        <a:t>Categoría de operación </a:t>
                      </a:r>
                      <a:r>
                        <a:rPr lang="es-MX" sz="1200" b="0" i="0" u="none" strike="noStrike">
                          <a:solidFill>
                            <a:srgbClr val="000000"/>
                          </a:solidFill>
                          <a:effectLst/>
                          <a:latin typeface="Arial" panose="020B0604020202020204" pitchFamily="34" charset="0"/>
                          <a:cs typeface="Arial" panose="020B0604020202020204" pitchFamily="34" charset="0"/>
                        </a:rPr>
                        <a:t>(párrafos 52 y B42</a:t>
                      </a:r>
                      <a:r>
                        <a:rPr lang="es-MX" sz="1200" b="0" i="0" u="none" strike="noStrike" dirty="0">
                          <a:solidFill>
                            <a:srgbClr val="000000"/>
                          </a:solidFill>
                          <a:effectLst/>
                          <a:latin typeface="Arial" panose="020B0604020202020204" pitchFamily="34" charset="0"/>
                          <a:cs typeface="Arial" panose="020B0604020202020204" pitchFamily="34" charset="0"/>
                        </a:rPr>
                        <a:t>)</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769542521"/>
                  </a:ext>
                </a:extLst>
              </a:tr>
              <a:tr h="155272">
                <a:tc>
                  <a:txBody>
                    <a:bodyPr/>
                    <a:lstStyle/>
                    <a:p>
                      <a:pPr algn="l" fontAlgn="ctr"/>
                      <a:r>
                        <a:rPr lang="es-MX" sz="1200" b="0" i="0" u="none" strike="noStrike">
                          <a:solidFill>
                            <a:srgbClr val="000000"/>
                          </a:solidFill>
                          <a:effectLst/>
                          <a:latin typeface="Arial" panose="020B0604020202020204" pitchFamily="34" charset="0"/>
                          <a:cs typeface="Arial" panose="020B0604020202020204" pitchFamily="34" charset="0"/>
                        </a:rPr>
                        <a:t>Ingresos y gastos que no se clasifican en las otras categorías</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0933756"/>
                  </a:ext>
                </a:extLst>
              </a:tr>
              <a:tr h="71651">
                <a:tc>
                  <a:txBody>
                    <a:bodyPr/>
                    <a:lstStyle/>
                    <a:p>
                      <a:pPr algn="l" fontAlgn="ctr"/>
                      <a:endParaRPr lang="es-CO" sz="5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12111611"/>
                  </a:ext>
                </a:extLst>
              </a:tr>
              <a:tr h="155272">
                <a:tc>
                  <a:txBody>
                    <a:bodyPr/>
                    <a:lstStyle/>
                    <a:p>
                      <a:pPr algn="l" fontAlgn="ctr"/>
                      <a:r>
                        <a:rPr lang="es-CO" sz="1200" b="1" i="0" u="none" strike="noStrike" dirty="0">
                          <a:solidFill>
                            <a:srgbClr val="000000"/>
                          </a:solidFill>
                          <a:effectLst/>
                          <a:latin typeface="Arial" panose="020B0604020202020204" pitchFamily="34" charset="0"/>
                          <a:cs typeface="Arial" panose="020B0604020202020204" pitchFamily="34" charset="0"/>
                        </a:rPr>
                        <a:t>Resultado operativo del periodo</a:t>
                      </a:r>
                    </a:p>
                  </a:txBody>
                  <a:tcPr marL="5287" marR="5287" marT="5287" marB="0" anchor="ctr">
                    <a:lnL>
                      <a:noFill/>
                    </a:lnL>
                    <a:lnR>
                      <a:noFill/>
                    </a:lnR>
                    <a:lnT>
                      <a:noFill/>
                    </a:lnT>
                    <a:lnB>
                      <a:noFill/>
                    </a:lnB>
                    <a:solidFill>
                      <a:srgbClr val="E9E5DF"/>
                    </a:solidFill>
                  </a:tcPr>
                </a:tc>
                <a:extLst>
                  <a:ext uri="{0D108BD9-81ED-4DB2-BD59-A6C34878D82A}">
                    <a16:rowId xmlns:a16="http://schemas.microsoft.com/office/drawing/2014/main" val="2679813135"/>
                  </a:ext>
                </a:extLst>
              </a:tr>
              <a:tr h="93371">
                <a:tc>
                  <a:txBody>
                    <a:bodyPr/>
                    <a:lstStyle/>
                    <a:p>
                      <a:pPr algn="l" fontAlgn="ctr"/>
                      <a:endParaRPr lang="es-CO" sz="5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0000510"/>
                  </a:ext>
                </a:extLst>
              </a:tr>
              <a:tr h="170265">
                <a:tc>
                  <a:txBody>
                    <a:bodyPr/>
                    <a:lstStyle/>
                    <a:p>
                      <a:pPr algn="l" fontAlgn="ctr"/>
                      <a:r>
                        <a:rPr lang="es-MX" sz="1200" b="1" i="1" u="none" strike="noStrike" dirty="0">
                          <a:solidFill>
                            <a:srgbClr val="000000"/>
                          </a:solidFill>
                          <a:effectLst/>
                          <a:latin typeface="Arial" panose="020B0604020202020204" pitchFamily="34" charset="0"/>
                          <a:cs typeface="Arial" panose="020B0604020202020204" pitchFamily="34" charset="0"/>
                        </a:rPr>
                        <a:t>Categoría de inversión </a:t>
                      </a:r>
                      <a:r>
                        <a:rPr lang="es-MX" sz="1200" b="0" i="1" u="none" strike="noStrike" dirty="0">
                          <a:solidFill>
                            <a:srgbClr val="000000"/>
                          </a:solidFill>
                          <a:effectLst/>
                          <a:latin typeface="Arial" panose="020B0604020202020204" pitchFamily="34" charset="0"/>
                          <a:cs typeface="Arial" panose="020B0604020202020204" pitchFamily="34" charset="0"/>
                        </a:rPr>
                        <a:t>(párrafos 53, 54 y B43 a B49)</a:t>
                      </a:r>
                      <a:endParaRPr lang="es-MX" sz="1200" b="1" i="1"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10325588"/>
                  </a:ext>
                </a:extLst>
              </a:tr>
              <a:tr h="170265">
                <a:tc>
                  <a:txBody>
                    <a:bodyPr/>
                    <a:lstStyle/>
                    <a:p>
                      <a:pPr algn="l" fontAlgn="ctr"/>
                      <a:r>
                        <a:rPr lang="es-MX" sz="1200" b="0" i="0" u="none" strike="noStrike" dirty="0">
                          <a:solidFill>
                            <a:srgbClr val="000000"/>
                          </a:solidFill>
                          <a:effectLst/>
                          <a:latin typeface="Arial" panose="020B0604020202020204" pitchFamily="34" charset="0"/>
                          <a:cs typeface="Arial" panose="020B0604020202020204" pitchFamily="34" charset="0"/>
                        </a:rPr>
                        <a:t>Ingresos y gastos (como se especifica en el párrafo 54) procedentes de:</a:t>
                      </a: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66774215"/>
                  </a:ext>
                </a:extLst>
              </a:tr>
              <a:tr h="170265">
                <a:tc>
                  <a:txBody>
                    <a:bodyPr/>
                    <a:lstStyle/>
                    <a:p>
                      <a:pPr algn="l" fontAlgn="ctr"/>
                      <a:r>
                        <a:rPr lang="es-MX" sz="1200" b="0" i="0" u="none" strike="noStrike">
                          <a:solidFill>
                            <a:srgbClr val="000000"/>
                          </a:solidFill>
                          <a:effectLst/>
                          <a:latin typeface="Arial" panose="020B0604020202020204" pitchFamily="34" charset="0"/>
                          <a:cs typeface="Arial" panose="020B0604020202020204" pitchFamily="34" charset="0"/>
                        </a:rPr>
                        <a:t>• inversiones en asociadas, negocios conjuntos y subsidiarias no consolidadas</a:t>
                      </a:r>
                      <a:r>
                        <a:rPr lang="es-MX" sz="1200" b="0" i="0" u="none" strike="noStrike" dirty="0">
                          <a:solidFill>
                            <a:srgbClr val="000000"/>
                          </a:solidFill>
                          <a:effectLst/>
                          <a:latin typeface="Arial" panose="020B0604020202020204" pitchFamily="34" charset="0"/>
                          <a:cs typeface="Arial" panose="020B0604020202020204" pitchFamily="34" charset="0"/>
                        </a:rPr>
                        <a:t>;</a:t>
                      </a: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33530413"/>
                  </a:ext>
                </a:extLst>
              </a:tr>
              <a:tr h="170265">
                <a:tc>
                  <a:txBody>
                    <a:bodyPr/>
                    <a:lstStyle/>
                    <a:p>
                      <a:pPr algn="l" fontAlgn="ctr"/>
                      <a:r>
                        <a:rPr lang="es-MX" sz="1200" b="0" i="0" u="none" strike="noStrike" dirty="0">
                          <a:solidFill>
                            <a:srgbClr val="000000"/>
                          </a:solidFill>
                          <a:effectLst/>
                          <a:latin typeface="Arial" panose="020B0604020202020204" pitchFamily="34" charset="0"/>
                          <a:cs typeface="Arial" panose="020B0604020202020204" pitchFamily="34" charset="0"/>
                        </a:rPr>
                        <a:t>• efectivo y equivalentes al efectivo; y</a:t>
                      </a: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7222007"/>
                  </a:ext>
                </a:extLst>
              </a:tr>
              <a:tr h="346401">
                <a:tc>
                  <a:txBody>
                    <a:bodyPr/>
                    <a:lstStyle/>
                    <a:p>
                      <a:pPr algn="l" fontAlgn="ctr"/>
                      <a:r>
                        <a:rPr lang="es-MX" sz="1200" b="0" i="0" u="none" strike="noStrike" dirty="0">
                          <a:solidFill>
                            <a:srgbClr val="000000"/>
                          </a:solidFill>
                          <a:effectLst/>
                          <a:latin typeface="Arial" panose="020B0604020202020204" pitchFamily="34" charset="0"/>
                          <a:cs typeface="Arial" panose="020B0604020202020204" pitchFamily="34" charset="0"/>
                        </a:rPr>
                        <a:t>• otros activos que generan un rendimiento de forma individual y en gran medida independiente de los demás recursos de la entidad</a:t>
                      </a: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7179267"/>
                  </a:ext>
                </a:extLst>
              </a:tr>
              <a:tr h="65005">
                <a:tc>
                  <a:txBody>
                    <a:bodyPr/>
                    <a:lstStyle/>
                    <a:p>
                      <a:pPr algn="l" fontAlgn="ctr"/>
                      <a:endParaRPr lang="es-CO" sz="5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3013973"/>
                  </a:ext>
                </a:extLst>
              </a:tr>
              <a:tr h="155272">
                <a:tc>
                  <a:txBody>
                    <a:bodyPr/>
                    <a:lstStyle/>
                    <a:p>
                      <a:pPr algn="l" fontAlgn="ctr"/>
                      <a:r>
                        <a:rPr lang="es-MX" sz="1200" b="1" i="0" u="none" strike="noStrike" dirty="0">
                          <a:solidFill>
                            <a:srgbClr val="000000"/>
                          </a:solidFill>
                          <a:effectLst/>
                          <a:latin typeface="Arial" panose="020B0604020202020204" pitchFamily="34" charset="0"/>
                          <a:cs typeface="Arial" panose="020B0604020202020204" pitchFamily="34" charset="0"/>
                        </a:rPr>
                        <a:t>Resultado del periodo antes de financiación e impuestos a las ganancias</a:t>
                      </a:r>
                    </a:p>
                  </a:txBody>
                  <a:tcPr marL="5287" marR="5287" marT="5287" marB="0" anchor="ctr">
                    <a:lnL>
                      <a:noFill/>
                    </a:lnL>
                    <a:lnR>
                      <a:noFill/>
                    </a:lnR>
                    <a:lnT>
                      <a:noFill/>
                    </a:lnT>
                    <a:lnB>
                      <a:noFill/>
                    </a:lnB>
                    <a:solidFill>
                      <a:srgbClr val="E9E5DF"/>
                    </a:solidFill>
                  </a:tcPr>
                </a:tc>
                <a:extLst>
                  <a:ext uri="{0D108BD9-81ED-4DB2-BD59-A6C34878D82A}">
                    <a16:rowId xmlns:a16="http://schemas.microsoft.com/office/drawing/2014/main" val="956478653"/>
                  </a:ext>
                </a:extLst>
              </a:tr>
              <a:tr h="74723">
                <a:tc>
                  <a:txBody>
                    <a:bodyPr/>
                    <a:lstStyle/>
                    <a:p>
                      <a:pPr algn="l" fontAlgn="ctr"/>
                      <a:endParaRPr lang="es-CO" sz="2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7172288"/>
                  </a:ext>
                </a:extLst>
              </a:tr>
              <a:tr h="170265">
                <a:tc>
                  <a:txBody>
                    <a:bodyPr/>
                    <a:lstStyle/>
                    <a:p>
                      <a:pPr algn="l" fontAlgn="ctr"/>
                      <a:r>
                        <a:rPr lang="es-MX" sz="1200" b="1" i="1" u="none" strike="noStrike">
                          <a:solidFill>
                            <a:srgbClr val="000000"/>
                          </a:solidFill>
                          <a:effectLst/>
                          <a:latin typeface="Arial" panose="020B0604020202020204" pitchFamily="34" charset="0"/>
                          <a:cs typeface="Arial" panose="020B0604020202020204" pitchFamily="34" charset="0"/>
                        </a:rPr>
                        <a:t>Categoría de financiación </a:t>
                      </a:r>
                      <a:r>
                        <a:rPr lang="es-MX" sz="1200" b="0" i="1" u="none" strike="noStrike">
                          <a:solidFill>
                            <a:srgbClr val="000000"/>
                          </a:solidFill>
                          <a:effectLst/>
                          <a:latin typeface="Arial" panose="020B0604020202020204" pitchFamily="34" charset="0"/>
                          <a:cs typeface="Arial" panose="020B0604020202020204" pitchFamily="34" charset="0"/>
                        </a:rPr>
                        <a:t>(párrafos 59 a 64 y B50 a B58</a:t>
                      </a:r>
                      <a:r>
                        <a:rPr lang="es-MX" sz="1200" b="0" i="1" u="none" strike="noStrike" dirty="0">
                          <a:solidFill>
                            <a:srgbClr val="000000"/>
                          </a:solidFill>
                          <a:effectLst/>
                          <a:latin typeface="Arial" panose="020B0604020202020204" pitchFamily="34" charset="0"/>
                          <a:cs typeface="Arial" panose="020B0604020202020204" pitchFamily="34" charset="0"/>
                        </a:rPr>
                        <a:t>)</a:t>
                      </a:r>
                      <a:endParaRPr lang="es-MX" sz="1200" b="1" i="1"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90240624"/>
                  </a:ext>
                </a:extLst>
              </a:tr>
              <a:tr h="410528">
                <a:tc>
                  <a:txBody>
                    <a:bodyPr/>
                    <a:lstStyle/>
                    <a:p>
                      <a:pPr algn="l" fontAlgn="ctr"/>
                      <a:r>
                        <a:rPr lang="es-MX" sz="1200" b="0" i="0" u="none" strike="noStrike" dirty="0">
                          <a:solidFill>
                            <a:srgbClr val="000000"/>
                          </a:solidFill>
                          <a:effectLst/>
                          <a:latin typeface="Arial" panose="020B0604020202020204" pitchFamily="34" charset="0"/>
                          <a:cs typeface="Arial" panose="020B0604020202020204" pitchFamily="34" charset="0"/>
                        </a:rPr>
                        <a:t>• Los Ingresos y gastos (como se especifica en el párrafo 60) provenientes de pasivos que surgen de transacciones que plantean solo la financiación</a:t>
                      </a: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9587664"/>
                  </a:ext>
                </a:extLst>
              </a:tr>
              <a:tr h="177593">
                <a:tc>
                  <a:txBody>
                    <a:bodyPr/>
                    <a:lstStyle/>
                    <a:p>
                      <a:pPr algn="l" fontAlgn="ctr"/>
                      <a:r>
                        <a:rPr lang="es-MX" sz="1200" b="0" i="0" u="none" strike="noStrike" dirty="0">
                          <a:solidFill>
                            <a:srgbClr val="000000"/>
                          </a:solidFill>
                          <a:effectLst/>
                          <a:latin typeface="Arial" panose="020B0604020202020204" pitchFamily="34" charset="0"/>
                          <a:cs typeface="Arial" panose="020B0604020202020204" pitchFamily="34" charset="0"/>
                        </a:rPr>
                        <a:t>• Los Ingresos y gastos por intereses y los ingresos y gastos derivados de las variaciones de las tasas de interés (como se especifica en el párrafo 61) de los pasivos que surgen de transacciones que no plantean solo la obtención de financiación.</a:t>
                      </a: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2368044"/>
                  </a:ext>
                </a:extLst>
              </a:tr>
              <a:tr h="65336">
                <a:tc>
                  <a:txBody>
                    <a:bodyPr/>
                    <a:lstStyle/>
                    <a:p>
                      <a:pPr algn="l" fontAlgn="ctr"/>
                      <a:endParaRPr lang="es-CO" sz="5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6381095"/>
                  </a:ext>
                </a:extLst>
              </a:tr>
              <a:tr h="158522">
                <a:tc>
                  <a:txBody>
                    <a:bodyPr/>
                    <a:lstStyle/>
                    <a:p>
                      <a:pPr algn="l" fontAlgn="ctr"/>
                      <a:r>
                        <a:rPr lang="es-MX" sz="1200" b="1" i="0" u="none" strike="noStrike" dirty="0">
                          <a:solidFill>
                            <a:srgbClr val="000000"/>
                          </a:solidFill>
                          <a:effectLst/>
                          <a:latin typeface="Arial" panose="020B0604020202020204" pitchFamily="34" charset="0"/>
                          <a:cs typeface="Arial" panose="020B0604020202020204" pitchFamily="34" charset="0"/>
                        </a:rPr>
                        <a:t>Categoría de impuestos a las ganancias </a:t>
                      </a:r>
                      <a:r>
                        <a:rPr lang="es-MX" sz="1200" b="0" i="0" u="none" strike="noStrike" dirty="0">
                          <a:solidFill>
                            <a:srgbClr val="000000"/>
                          </a:solidFill>
                          <a:effectLst/>
                          <a:latin typeface="Arial" panose="020B0604020202020204" pitchFamily="34" charset="0"/>
                          <a:cs typeface="Arial" panose="020B0604020202020204" pitchFamily="34" charset="0"/>
                        </a:rPr>
                        <a:t>(párrafo 67)</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6418408"/>
                  </a:ext>
                </a:extLst>
              </a:tr>
              <a:tr h="58572">
                <a:tc>
                  <a:txBody>
                    <a:bodyPr/>
                    <a:lstStyle/>
                    <a:p>
                      <a:pPr algn="l" fontAlgn="ctr"/>
                      <a:endParaRPr lang="es-CO" sz="5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0478464"/>
                  </a:ext>
                </a:extLst>
              </a:tr>
              <a:tr h="158522">
                <a:tc>
                  <a:txBody>
                    <a:bodyPr/>
                    <a:lstStyle/>
                    <a:p>
                      <a:pPr algn="l" fontAlgn="ctr"/>
                      <a:r>
                        <a:rPr lang="es-CO" sz="1200" b="1" i="0" u="none" strike="noStrike" dirty="0">
                          <a:solidFill>
                            <a:srgbClr val="000000"/>
                          </a:solidFill>
                          <a:effectLst/>
                          <a:latin typeface="Arial" panose="020B0604020202020204" pitchFamily="34" charset="0"/>
                          <a:cs typeface="Arial" panose="020B0604020202020204" pitchFamily="34" charset="0"/>
                        </a:rPr>
                        <a:t>Categoría de operaciones discontinuadas </a:t>
                      </a:r>
                      <a:r>
                        <a:rPr lang="es-CO" sz="1200" b="0" i="0" u="none" strike="noStrike" dirty="0">
                          <a:solidFill>
                            <a:srgbClr val="000000"/>
                          </a:solidFill>
                          <a:effectLst/>
                          <a:latin typeface="Arial" panose="020B0604020202020204" pitchFamily="34" charset="0"/>
                          <a:cs typeface="Arial" panose="020B0604020202020204" pitchFamily="34" charset="0"/>
                        </a:rPr>
                        <a:t>(párrafo 68)</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9690065"/>
                  </a:ext>
                </a:extLst>
              </a:tr>
              <a:tr h="97528">
                <a:tc>
                  <a:txBody>
                    <a:bodyPr/>
                    <a:lstStyle/>
                    <a:p>
                      <a:pPr algn="l" fontAlgn="ctr"/>
                      <a:endParaRPr lang="es-CO" sz="500" b="0" i="0" u="none" strike="noStrike" dirty="0">
                        <a:solidFill>
                          <a:srgbClr val="000000"/>
                        </a:solidFill>
                        <a:effectLst/>
                        <a:latin typeface="Arial" panose="020B0604020202020204" pitchFamily="34" charset="0"/>
                        <a:cs typeface="Arial" panose="020B0604020202020204" pitchFamily="34" charset="0"/>
                      </a:endParaRPr>
                    </a:p>
                  </a:txBody>
                  <a:tcPr marL="5287" marR="5287" marT="5287"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94097527"/>
                  </a:ext>
                </a:extLst>
              </a:tr>
              <a:tr h="155272">
                <a:tc>
                  <a:txBody>
                    <a:bodyPr/>
                    <a:lstStyle/>
                    <a:p>
                      <a:pPr algn="l" fontAlgn="ctr"/>
                      <a:r>
                        <a:rPr lang="es-CO" sz="1200" b="1" i="0" u="none" strike="noStrike" dirty="0">
                          <a:solidFill>
                            <a:srgbClr val="000000"/>
                          </a:solidFill>
                          <a:effectLst/>
                          <a:latin typeface="Arial" panose="020B0604020202020204" pitchFamily="34" charset="0"/>
                          <a:cs typeface="Arial" panose="020B0604020202020204" pitchFamily="34" charset="0"/>
                        </a:rPr>
                        <a:t>Resultado del periodo</a:t>
                      </a:r>
                    </a:p>
                  </a:txBody>
                  <a:tcPr marL="5287" marR="5287" marT="5287" marB="0" anchor="ctr">
                    <a:lnL>
                      <a:noFill/>
                    </a:lnL>
                    <a:lnR>
                      <a:noFill/>
                    </a:lnR>
                    <a:lnT>
                      <a:noFill/>
                    </a:lnT>
                    <a:lnB>
                      <a:noFill/>
                    </a:lnB>
                    <a:solidFill>
                      <a:srgbClr val="E9E5DF"/>
                    </a:solidFill>
                  </a:tcPr>
                </a:tc>
                <a:extLst>
                  <a:ext uri="{0D108BD9-81ED-4DB2-BD59-A6C34878D82A}">
                    <a16:rowId xmlns:a16="http://schemas.microsoft.com/office/drawing/2014/main" val="93450953"/>
                  </a:ext>
                </a:extLst>
              </a:tr>
            </a:tbl>
          </a:graphicData>
        </a:graphic>
      </p:graphicFrame>
      <p:sp>
        <p:nvSpPr>
          <p:cNvPr id="5" name="CuadroTexto 4">
            <a:extLst>
              <a:ext uri="{FF2B5EF4-FFF2-40B4-BE49-F238E27FC236}">
                <a16:creationId xmlns:a16="http://schemas.microsoft.com/office/drawing/2014/main" id="{7A05A412-C4D6-CCB8-75EB-D19754346D88}"/>
              </a:ext>
            </a:extLst>
          </p:cNvPr>
          <p:cNvSpPr txBox="1"/>
          <p:nvPr/>
        </p:nvSpPr>
        <p:spPr>
          <a:xfrm>
            <a:off x="412022" y="1206293"/>
            <a:ext cx="8654144" cy="523220"/>
          </a:xfrm>
          <a:prstGeom prst="rect">
            <a:avLst/>
          </a:prstGeom>
          <a:noFill/>
        </p:spPr>
        <p:txBody>
          <a:bodyPr wrap="square" rtlCol="0">
            <a:spAutoFit/>
          </a:bodyPr>
          <a:lstStyle/>
          <a:p>
            <a:r>
              <a:rPr lang="es-MX" sz="1400" b="1" dirty="0">
                <a:latin typeface="Arial" panose="020B0604020202020204" pitchFamily="34" charset="0"/>
                <a:ea typeface="Verdana" panose="020B0604030504040204" pitchFamily="34" charset="0"/>
                <a:cs typeface="Arial" panose="020B0604020202020204" pitchFamily="34" charset="0"/>
              </a:rPr>
              <a:t>Figura 2</a:t>
            </a:r>
            <a:r>
              <a:rPr lang="es-MX" sz="1400" dirty="0">
                <a:latin typeface="Arial" panose="020B0604020202020204" pitchFamily="34" charset="0"/>
                <a:ea typeface="Verdana" panose="020B0604030504040204" pitchFamily="34" charset="0"/>
                <a:cs typeface="Arial" panose="020B0604020202020204" pitchFamily="34" charset="0"/>
              </a:rPr>
              <a:t>—Clasificación de ingresos y gastos en el estado de resultados para entidades sin actividades principales especificadas</a:t>
            </a:r>
          </a:p>
        </p:txBody>
      </p:sp>
      <p:sp>
        <p:nvSpPr>
          <p:cNvPr id="6" name="CuadroTexto 5">
            <a:extLst>
              <a:ext uri="{FF2B5EF4-FFF2-40B4-BE49-F238E27FC236}">
                <a16:creationId xmlns:a16="http://schemas.microsoft.com/office/drawing/2014/main" id="{C4523BFF-F6D0-04D2-090C-90092D76E5E0}"/>
              </a:ext>
            </a:extLst>
          </p:cNvPr>
          <p:cNvSpPr txBox="1"/>
          <p:nvPr/>
        </p:nvSpPr>
        <p:spPr>
          <a:xfrm>
            <a:off x="9285511" y="2837721"/>
            <a:ext cx="2440171" cy="1785104"/>
          </a:xfrm>
          <a:prstGeom prst="rect">
            <a:avLst/>
          </a:prstGeom>
          <a:noFill/>
        </p:spPr>
        <p:txBody>
          <a:bodyPr wrap="square" rtlCol="0">
            <a:spAutoFit/>
          </a:bodyPr>
          <a:lstStyle/>
          <a:p>
            <a:r>
              <a:rPr lang="es-MX" sz="1000" b="1" baseline="30000" dirty="0">
                <a:solidFill>
                  <a:srgbClr val="00A7B5"/>
                </a:solidFill>
                <a:latin typeface="Arial" panose="020B0604020202020204" pitchFamily="34" charset="0"/>
                <a:ea typeface="Verdana" panose="020B0604030504040204" pitchFamily="34" charset="0"/>
                <a:cs typeface="Arial" panose="020B0604020202020204" pitchFamily="34" charset="0"/>
              </a:rPr>
              <a:t>1</a:t>
            </a:r>
            <a:r>
              <a:rPr lang="es-MX" sz="1000" baseline="30000" dirty="0">
                <a:latin typeface="Arial" panose="020B0604020202020204" pitchFamily="34" charset="0"/>
                <a:ea typeface="Verdana" panose="020B0604030504040204" pitchFamily="34" charset="0"/>
                <a:cs typeface="Arial" panose="020B0604020202020204" pitchFamily="34" charset="0"/>
              </a:rPr>
              <a:t> </a:t>
            </a:r>
            <a:r>
              <a:rPr lang="es-MX" sz="1000" dirty="0">
                <a:latin typeface="Arial" panose="020B0604020202020204" pitchFamily="34" charset="0"/>
                <a:ea typeface="Verdana" panose="020B0604030504040204" pitchFamily="34" charset="0"/>
                <a:cs typeface="Arial" panose="020B0604020202020204" pitchFamily="34" charset="0"/>
              </a:rPr>
              <a:t>La NIIF 18 también establece requisitos sobre cómo clasificar en las categorías del estado de resultados del periodo (párrafo 48):</a:t>
            </a:r>
            <a:endParaRPr lang="es-MX" sz="1000" dirty="0">
              <a:solidFill>
                <a:srgbClr val="00A7B5"/>
              </a:solidFill>
              <a:latin typeface="Arial" panose="020B0604020202020204" pitchFamily="34" charset="0"/>
              <a:ea typeface="Verdana" panose="020B0604030504040204" pitchFamily="34" charset="0"/>
              <a:cs typeface="Arial" panose="020B0604020202020204" pitchFamily="34" charset="0"/>
            </a:endParaRPr>
          </a:p>
          <a:p>
            <a:endParaRPr lang="es-MX" sz="500" dirty="0">
              <a:solidFill>
                <a:srgbClr val="00A7B5"/>
              </a:solidFill>
              <a:latin typeface="Arial" panose="020B0604020202020204" pitchFamily="34" charset="0"/>
              <a:ea typeface="Verdana" panose="020B0604030504040204" pitchFamily="34" charset="0"/>
              <a:cs typeface="Arial" panose="020B0604020202020204" pitchFamily="34" charset="0"/>
            </a:endParaRPr>
          </a:p>
          <a:p>
            <a:r>
              <a:rPr lang="es-MX" sz="1000" dirty="0">
                <a:latin typeface="Arial" panose="020B0604020202020204" pitchFamily="34" charset="0"/>
                <a:ea typeface="Verdana" panose="020B0604030504040204" pitchFamily="34" charset="0"/>
                <a:cs typeface="Arial" panose="020B0604020202020204" pitchFamily="34" charset="0"/>
              </a:rPr>
              <a:t>• </a:t>
            </a:r>
            <a:r>
              <a:rPr lang="es-MX" sz="1000" dirty="0">
                <a:solidFill>
                  <a:srgbClr val="00A7B5"/>
                </a:solidFill>
                <a:latin typeface="Arial" panose="020B0604020202020204" pitchFamily="34" charset="0"/>
                <a:ea typeface="Verdana" panose="020B0604030504040204" pitchFamily="34" charset="0"/>
                <a:cs typeface="Arial" panose="020B0604020202020204" pitchFamily="34" charset="0"/>
              </a:rPr>
              <a:t>las diferencias de cambio </a:t>
            </a:r>
            <a:r>
              <a:rPr lang="es-MX" sz="1000" dirty="0">
                <a:latin typeface="Arial" panose="020B0604020202020204" pitchFamily="34" charset="0"/>
                <a:ea typeface="Verdana" panose="020B0604030504040204" pitchFamily="34" charset="0"/>
                <a:cs typeface="Arial" panose="020B0604020202020204" pitchFamily="34" charset="0"/>
              </a:rPr>
              <a:t>y la ganancia o pérdida en la posición monetaria neta (párrafos B65 a B69); y</a:t>
            </a:r>
            <a:endParaRPr lang="es-MX" sz="1000" dirty="0">
              <a:solidFill>
                <a:srgbClr val="00A7B5"/>
              </a:solidFill>
              <a:latin typeface="Arial" panose="020B0604020202020204" pitchFamily="34" charset="0"/>
              <a:ea typeface="Verdana" panose="020B0604030504040204" pitchFamily="34" charset="0"/>
              <a:cs typeface="Arial" panose="020B0604020202020204" pitchFamily="34" charset="0"/>
            </a:endParaRPr>
          </a:p>
          <a:p>
            <a:endParaRPr lang="es-MX" sz="500" dirty="0">
              <a:latin typeface="Arial" panose="020B0604020202020204" pitchFamily="34" charset="0"/>
              <a:ea typeface="Verdana" panose="020B0604030504040204" pitchFamily="34" charset="0"/>
              <a:cs typeface="Arial" panose="020B0604020202020204" pitchFamily="34" charset="0"/>
            </a:endParaRPr>
          </a:p>
          <a:p>
            <a:r>
              <a:rPr lang="es-MX" sz="1000" dirty="0">
                <a:latin typeface="Arial" panose="020B0604020202020204" pitchFamily="34" charset="0"/>
                <a:ea typeface="Verdana" panose="020B0604030504040204" pitchFamily="34" charset="0"/>
                <a:cs typeface="Arial" panose="020B0604020202020204" pitchFamily="34" charset="0"/>
              </a:rPr>
              <a:t>• ganancias y pérdidas por derivados e instrumentos de cobertura designados (párrafos B70 a B76).</a:t>
            </a:r>
          </a:p>
        </p:txBody>
      </p:sp>
    </p:spTree>
    <p:extLst>
      <p:ext uri="{BB962C8B-B14F-4D97-AF65-F5344CB8AC3E}">
        <p14:creationId xmlns:p14="http://schemas.microsoft.com/office/powerpoint/2010/main" val="281888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CAFCAF-5616-6B50-512B-05461915E93B}"/>
            </a:ext>
          </a:extLst>
        </p:cNvPr>
        <p:cNvGrpSpPr/>
        <p:nvPr/>
      </p:nvGrpSpPr>
      <p:grpSpPr>
        <a:xfrm>
          <a:off x="0" y="0"/>
          <a:ext cx="0" cy="0"/>
          <a:chOff x="0" y="0"/>
          <a:chExt cx="0" cy="0"/>
        </a:xfrm>
      </p:grpSpPr>
      <p:pic>
        <p:nvPicPr>
          <p:cNvPr id="2" name="Imagen 1" descr="Tabla&#10;&#10;El contenido generado por IA puede ser incorrecto.">
            <a:extLst>
              <a:ext uri="{FF2B5EF4-FFF2-40B4-BE49-F238E27FC236}">
                <a16:creationId xmlns:a16="http://schemas.microsoft.com/office/drawing/2014/main" id="{BF5CB5DB-4E97-408A-A61F-BB2DD6D25E88}"/>
              </a:ext>
            </a:extLst>
          </p:cNvPr>
          <p:cNvPicPr>
            <a:picLocks noChangeAspect="1"/>
          </p:cNvPicPr>
          <p:nvPr/>
        </p:nvPicPr>
        <p:blipFill>
          <a:blip r:embed="rId2"/>
          <a:stretch>
            <a:fillRect/>
          </a:stretch>
        </p:blipFill>
        <p:spPr>
          <a:xfrm>
            <a:off x="3100802" y="643466"/>
            <a:ext cx="5990396" cy="5571067"/>
          </a:xfrm>
          <a:prstGeom prst="rect">
            <a:avLst/>
          </a:prstGeom>
        </p:spPr>
      </p:pic>
    </p:spTree>
    <p:extLst>
      <p:ext uri="{BB962C8B-B14F-4D97-AF65-F5344CB8AC3E}">
        <p14:creationId xmlns:p14="http://schemas.microsoft.com/office/powerpoint/2010/main" val="210400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1C0909-3E00-052E-8D60-CD1B54BC383C}"/>
              </a:ext>
            </a:extLst>
          </p:cNvPr>
          <p:cNvPicPr>
            <a:picLocks noChangeAspect="1"/>
          </p:cNvPicPr>
          <p:nvPr/>
        </p:nvPicPr>
        <p:blipFill>
          <a:blip r:embed="rId2"/>
          <a:stretch>
            <a:fillRect/>
          </a:stretch>
        </p:blipFill>
        <p:spPr>
          <a:xfrm>
            <a:off x="643467" y="2364052"/>
            <a:ext cx="5291666" cy="2129896"/>
          </a:xfrm>
          <a:prstGeom prst="rect">
            <a:avLst/>
          </a:prstGeom>
        </p:spPr>
      </p:pic>
      <p:pic>
        <p:nvPicPr>
          <p:cNvPr id="4" name="Imagen 3">
            <a:extLst>
              <a:ext uri="{FF2B5EF4-FFF2-40B4-BE49-F238E27FC236}">
                <a16:creationId xmlns:a16="http://schemas.microsoft.com/office/drawing/2014/main" id="{3E61A388-DE16-AB1C-3A9A-01A8A962E65F}"/>
              </a:ext>
            </a:extLst>
          </p:cNvPr>
          <p:cNvPicPr>
            <a:picLocks noChangeAspect="1"/>
          </p:cNvPicPr>
          <p:nvPr/>
        </p:nvPicPr>
        <p:blipFill>
          <a:blip r:embed="rId3"/>
          <a:stretch>
            <a:fillRect/>
          </a:stretch>
        </p:blipFill>
        <p:spPr>
          <a:xfrm>
            <a:off x="6256865" y="2760927"/>
            <a:ext cx="5291667" cy="1336145"/>
          </a:xfrm>
          <a:prstGeom prst="rect">
            <a:avLst/>
          </a:prstGeom>
        </p:spPr>
      </p:pic>
    </p:spTree>
    <p:extLst>
      <p:ext uri="{BB962C8B-B14F-4D97-AF65-F5344CB8AC3E}">
        <p14:creationId xmlns:p14="http://schemas.microsoft.com/office/powerpoint/2010/main" val="221579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F15286E-6592-1B96-65F3-EF70E8477455}"/>
              </a:ext>
            </a:extLst>
          </p:cNvPr>
          <p:cNvPicPr>
            <a:picLocks noChangeAspect="1"/>
          </p:cNvPicPr>
          <p:nvPr/>
        </p:nvPicPr>
        <p:blipFill>
          <a:blip r:embed="rId2"/>
          <a:stretch>
            <a:fillRect/>
          </a:stretch>
        </p:blipFill>
        <p:spPr>
          <a:xfrm>
            <a:off x="1903647" y="445517"/>
            <a:ext cx="6805062" cy="6455497"/>
          </a:xfrm>
          <a:prstGeom prst="rect">
            <a:avLst/>
          </a:prstGeom>
        </p:spPr>
      </p:pic>
    </p:spTree>
    <p:extLst>
      <p:ext uri="{BB962C8B-B14F-4D97-AF65-F5344CB8AC3E}">
        <p14:creationId xmlns:p14="http://schemas.microsoft.com/office/powerpoint/2010/main" val="819361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DF73357C-53E4-97B3-C583-7F01C29A83B6}"/>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
        <p:nvSpPr>
          <p:cNvPr id="4" name="CuadroTexto 3">
            <a:extLst>
              <a:ext uri="{FF2B5EF4-FFF2-40B4-BE49-F238E27FC236}">
                <a16:creationId xmlns:a16="http://schemas.microsoft.com/office/drawing/2014/main" id="{054AC5D5-0645-D03F-9252-A0F31DE71596}"/>
              </a:ext>
            </a:extLst>
          </p:cNvPr>
          <p:cNvSpPr txBox="1"/>
          <p:nvPr/>
        </p:nvSpPr>
        <p:spPr>
          <a:xfrm>
            <a:off x="1263367" y="1300889"/>
            <a:ext cx="8654144" cy="523220"/>
          </a:xfrm>
          <a:prstGeom prst="rect">
            <a:avLst/>
          </a:prstGeom>
          <a:noFill/>
        </p:spPr>
        <p:txBody>
          <a:bodyPr wrap="square" rtlCol="0">
            <a:spAutoFit/>
          </a:bodyPr>
          <a:lstStyle/>
          <a:p>
            <a:r>
              <a:rPr lang="es-MX" sz="1400" b="1">
                <a:latin typeface="Arial" panose="020B0604020202020204" pitchFamily="34" charset="0"/>
                <a:ea typeface="Verdana" panose="020B0604030504040204" pitchFamily="34" charset="0"/>
                <a:cs typeface="Arial" panose="020B0604020202020204" pitchFamily="34" charset="0"/>
              </a:rPr>
              <a:t>Figura 3 — </a:t>
            </a:r>
            <a:r>
              <a:rPr lang="es-MX" sz="1400">
                <a:latin typeface="Arial" panose="020B0604020202020204" pitchFamily="34" charset="0"/>
                <a:ea typeface="Verdana" panose="020B0604030504040204" pitchFamily="34" charset="0"/>
                <a:cs typeface="Arial" panose="020B0604020202020204" pitchFamily="34" charset="0"/>
              </a:rPr>
              <a:t>Clasificación de ingresos y gastos específicos en el estado de resultados por entidades con actividades principales especificadas</a:t>
            </a:r>
            <a:endParaRPr lang="es-MX" sz="1400"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76688493-E978-3032-6713-225D336FCC90}"/>
              </a:ext>
            </a:extLst>
          </p:cNvPr>
          <p:cNvGraphicFramePr>
            <a:graphicFrameLocks noGrp="1"/>
          </p:cNvGraphicFramePr>
          <p:nvPr>
            <p:extLst>
              <p:ext uri="{D42A27DB-BD31-4B8C-83A1-F6EECF244321}">
                <p14:modId xmlns:p14="http://schemas.microsoft.com/office/powerpoint/2010/main" val="840645997"/>
              </p:ext>
            </p:extLst>
          </p:nvPr>
        </p:nvGraphicFramePr>
        <p:xfrm>
          <a:off x="4246055" y="1926095"/>
          <a:ext cx="5417818" cy="3973830"/>
        </p:xfrm>
        <a:graphic>
          <a:graphicData uri="http://schemas.openxmlformats.org/drawingml/2006/table">
            <a:tbl>
              <a:tblPr/>
              <a:tblGrid>
                <a:gridCol w="138524">
                  <a:extLst>
                    <a:ext uri="{9D8B030D-6E8A-4147-A177-3AD203B41FA5}">
                      <a16:colId xmlns:a16="http://schemas.microsoft.com/office/drawing/2014/main" val="2794992219"/>
                    </a:ext>
                  </a:extLst>
                </a:gridCol>
                <a:gridCol w="1231323">
                  <a:extLst>
                    <a:ext uri="{9D8B030D-6E8A-4147-A177-3AD203B41FA5}">
                      <a16:colId xmlns:a16="http://schemas.microsoft.com/office/drawing/2014/main" val="4222045861"/>
                    </a:ext>
                  </a:extLst>
                </a:gridCol>
                <a:gridCol w="138524">
                  <a:extLst>
                    <a:ext uri="{9D8B030D-6E8A-4147-A177-3AD203B41FA5}">
                      <a16:colId xmlns:a16="http://schemas.microsoft.com/office/drawing/2014/main" val="2148824551"/>
                    </a:ext>
                  </a:extLst>
                </a:gridCol>
                <a:gridCol w="831142">
                  <a:extLst>
                    <a:ext uri="{9D8B030D-6E8A-4147-A177-3AD203B41FA5}">
                      <a16:colId xmlns:a16="http://schemas.microsoft.com/office/drawing/2014/main" val="2898226475"/>
                    </a:ext>
                  </a:extLst>
                </a:gridCol>
                <a:gridCol w="831142">
                  <a:extLst>
                    <a:ext uri="{9D8B030D-6E8A-4147-A177-3AD203B41FA5}">
                      <a16:colId xmlns:a16="http://schemas.microsoft.com/office/drawing/2014/main" val="215914103"/>
                    </a:ext>
                  </a:extLst>
                </a:gridCol>
                <a:gridCol w="138524">
                  <a:extLst>
                    <a:ext uri="{9D8B030D-6E8A-4147-A177-3AD203B41FA5}">
                      <a16:colId xmlns:a16="http://schemas.microsoft.com/office/drawing/2014/main" val="1518122694"/>
                    </a:ext>
                  </a:extLst>
                </a:gridCol>
                <a:gridCol w="1970115">
                  <a:extLst>
                    <a:ext uri="{9D8B030D-6E8A-4147-A177-3AD203B41FA5}">
                      <a16:colId xmlns:a16="http://schemas.microsoft.com/office/drawing/2014/main" val="3463989255"/>
                    </a:ext>
                  </a:extLst>
                </a:gridCol>
                <a:gridCol w="138524">
                  <a:extLst>
                    <a:ext uri="{9D8B030D-6E8A-4147-A177-3AD203B41FA5}">
                      <a16:colId xmlns:a16="http://schemas.microsoft.com/office/drawing/2014/main" val="4224670941"/>
                    </a:ext>
                  </a:extLst>
                </a:gridCol>
              </a:tblGrid>
              <a:tr h="63500">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000" b="0" i="0" u="none" strike="noStrike" dirty="0">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47093640"/>
                  </a:ext>
                </a:extLst>
              </a:tr>
              <a:tr h="133350">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gridSpan="6">
                  <a:txBody>
                    <a:bodyPr/>
                    <a:lstStyle/>
                    <a:p>
                      <a:pPr algn="ctr" fontAlgn="ctr"/>
                      <a:r>
                        <a:rPr lang="es-MX" sz="1200" b="0" i="0" u="none" strike="noStrike">
                          <a:solidFill>
                            <a:srgbClr val="000000"/>
                          </a:solidFill>
                          <a:effectLst/>
                          <a:latin typeface="Arial" panose="020B0604020202020204" pitchFamily="34" charset="0"/>
                        </a:rPr>
                        <a:t>Los ingresos y gastos especificados en el párrafo 54 provienen de</a:t>
                      </a:r>
                      <a:r>
                        <a:rPr lang="es-MX" sz="1200" b="0" i="0" u="none" strike="noStrike" dirty="0">
                          <a:solidFill>
                            <a:srgbClr val="000000"/>
                          </a:solidFill>
                          <a:effectLst/>
                          <a:latin typeface="Arial" panose="020B0604020202020204" pitchFamily="34" charset="0"/>
                        </a:rPr>
                        <a:t>:</a:t>
                      </a:r>
                    </a:p>
                  </a:txBody>
                  <a:tcPr marL="0" marR="0" marT="0" marB="0" anchor="ctr">
                    <a:lnL>
                      <a:noFill/>
                    </a:lnL>
                    <a:lnR>
                      <a:noFill/>
                    </a:lnR>
                    <a:lnT>
                      <a:noFill/>
                    </a:lnT>
                    <a:lnB>
                      <a:noFill/>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69466906"/>
                  </a:ext>
                </a:extLst>
              </a:tr>
              <a:tr h="127000">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87563403"/>
                  </a:ext>
                </a:extLst>
              </a:tr>
              <a:tr h="876300">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MX" sz="1200" b="0" i="0" u="none" strike="noStrike">
                          <a:solidFill>
                            <a:srgbClr val="000000"/>
                          </a:solidFill>
                          <a:effectLst/>
                          <a:latin typeface="Arial" panose="020B0604020202020204" pitchFamily="34" charset="0"/>
                        </a:rPr>
                        <a:t>Efectivo y equivalente al efectivo</a:t>
                      </a: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solidFill>
                      <a:srgbClr val="E9E5DF"/>
                    </a:solidFill>
                  </a:tcPr>
                </a:tc>
                <a:tc>
                  <a:txBody>
                    <a:bodyPr/>
                    <a:lstStyle/>
                    <a:p>
                      <a:pPr algn="ctr"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gridSpan="2">
                  <a:txBody>
                    <a:bodyPr/>
                    <a:lstStyle/>
                    <a:p>
                      <a:pPr algn="ctr" fontAlgn="ctr"/>
                      <a:r>
                        <a:rPr lang="es-MX" sz="1200" b="0" i="0" u="none" strike="noStrike">
                          <a:solidFill>
                            <a:srgbClr val="000000"/>
                          </a:solidFill>
                          <a:effectLst/>
                          <a:latin typeface="Arial" panose="020B0604020202020204" pitchFamily="34" charset="0"/>
                        </a:rPr>
                        <a:t>Inversiones en asociadas, negocios conjuntos y subsidiarias no consolidadas</a:t>
                      </a:r>
                      <a:r>
                        <a:rPr lang="es-MX" sz="1200" b="0" i="0" u="none" strike="noStrike" baseline="30000">
                          <a:solidFill>
                            <a:srgbClr val="00A7B5"/>
                          </a:solidFill>
                          <a:effectLst/>
                          <a:latin typeface="Arial" panose="020B0604020202020204" pitchFamily="34" charset="0"/>
                        </a:rPr>
                        <a:t>1</a:t>
                      </a: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solidFill>
                      <a:srgbClr val="E9E5DF"/>
                    </a:solidFill>
                  </a:tcPr>
                </a:tc>
                <a:tc hMerge="1">
                  <a:txBody>
                    <a:bodyPr/>
                    <a:lstStyle/>
                    <a:p>
                      <a:endParaRPr lang="es-CO"/>
                    </a:p>
                  </a:txBody>
                  <a:tcPr/>
                </a:tc>
                <a:tc>
                  <a:txBody>
                    <a:bodyPr/>
                    <a:lstStyle/>
                    <a:p>
                      <a:pPr algn="ctr"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ctr" fontAlgn="ctr"/>
                      <a:r>
                        <a:rPr lang="es-MX" sz="1200" b="0" i="0" u="none" strike="noStrike">
                          <a:solidFill>
                            <a:srgbClr val="000000"/>
                          </a:solidFill>
                          <a:effectLst/>
                          <a:latin typeface="Arial" panose="020B0604020202020204" pitchFamily="34" charset="0"/>
                        </a:rPr>
                        <a:t>otros activos que generan un rendimiento de forma individual y en gran medida independiente de los demás recursos de la entidad</a:t>
                      </a: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solidFill>
                      <a:srgbClr val="E9E5DF"/>
                    </a:solid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44432773"/>
                  </a:ext>
                </a:extLst>
              </a:tr>
              <a:tr h="127000">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b"/>
                      <a:r>
                        <a:rPr lang="es-CO" sz="1000" b="0" i="0" u="none" strike="noStrike">
                          <a:solidFill>
                            <a:srgbClr val="000000"/>
                          </a:solidFill>
                          <a:effectLst/>
                          <a:latin typeface="Arial" panose="020B0604020202020204" pitchFamily="34" charset="0"/>
                        </a:rPr>
                        <a:t> </a:t>
                      </a:r>
                      <a:endParaRPr lang="es-CO" sz="1100" b="0" i="0" u="none" strike="noStrike" dirty="0">
                        <a:solidFill>
                          <a:srgbClr val="000000"/>
                        </a:solidFill>
                        <a:effectLst/>
                        <a:latin typeface="Aptos Narrow" panose="020B00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b"/>
                      <a:r>
                        <a:rPr lang="es-CO" sz="1000" b="0" i="0" u="none" strike="noStrike">
                          <a:solidFill>
                            <a:srgbClr val="000000"/>
                          </a:solidFill>
                          <a:effectLst/>
                          <a:latin typeface="Arial" panose="020B0604020202020204" pitchFamily="34" charset="0"/>
                        </a:rPr>
                        <a:t> </a:t>
                      </a:r>
                      <a:endParaRPr lang="es-CO" sz="1100" b="0" i="0" u="none" strike="noStrike" dirty="0">
                        <a:solidFill>
                          <a:srgbClr val="000000"/>
                        </a:solidFill>
                        <a:effectLst/>
                        <a:latin typeface="Aptos Narrow" panose="020B00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b"/>
                      <a:r>
                        <a:rPr lang="es-CO" sz="1000" b="0" i="0" u="none" strike="noStrike">
                          <a:solidFill>
                            <a:srgbClr val="000000"/>
                          </a:solidFill>
                          <a:effectLst/>
                          <a:latin typeface="Arial" panose="020B0604020202020204" pitchFamily="34" charset="0"/>
                        </a:rPr>
                        <a:t> </a:t>
                      </a:r>
                      <a:endParaRPr lang="es-CO" sz="1100" b="0" i="0" u="none" strike="noStrike" dirty="0">
                        <a:solidFill>
                          <a:srgbClr val="000000"/>
                        </a:solidFill>
                        <a:effectLst/>
                        <a:latin typeface="Aptos Narrow" panose="020B00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r>
                        <a:rPr lang="es-CO" sz="1000" b="0" i="0" u="none" strike="noStrike">
                          <a:solidFill>
                            <a:srgbClr val="000000"/>
                          </a:solidFill>
                          <a:effectLst/>
                          <a:latin typeface="Arial" panose="020B0604020202020204" pitchFamily="34" charset="0"/>
                        </a:rPr>
                        <a:t> </a:t>
                      </a:r>
                      <a:endParaRPr lang="es-CO" sz="10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761723"/>
                  </a:ext>
                </a:extLst>
              </a:tr>
              <a:tr h="171450">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77213211"/>
                  </a:ext>
                </a:extLst>
              </a:tr>
              <a:tr h="609600">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gridSpan="4">
                  <a:txBody>
                    <a:bodyPr/>
                    <a:lstStyle/>
                    <a:p>
                      <a:pPr algn="ctr" fontAlgn="ctr"/>
                      <a:r>
                        <a:rPr lang="es-MX" sz="1000" b="0" i="0" u="none" strike="noStrike">
                          <a:solidFill>
                            <a:srgbClr val="000000"/>
                          </a:solidFill>
                          <a:effectLst/>
                          <a:latin typeface="Arial" panose="020B0604020202020204" pitchFamily="34" charset="0"/>
                        </a:rPr>
                        <a:t>¿La inversión se contabiliza utilizando el método de participación</a:t>
                      </a:r>
                      <a:r>
                        <a:rPr lang="es-MX" sz="1000" b="0" i="0" u="none" strike="noStrike" dirty="0">
                          <a:solidFill>
                            <a:srgbClr val="000000"/>
                          </a:solidFill>
                          <a:effectLst/>
                          <a:latin typeface="Arial" panose="020B0604020202020204" pitchFamily="34" charset="0"/>
                        </a:rPr>
                        <a: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s-CO"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1346422884"/>
                  </a:ext>
                </a:extLst>
              </a:tr>
              <a:tr h="171450">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818102523"/>
                  </a:ext>
                </a:extLst>
              </a:tr>
              <a:tr h="387350">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s-MX" sz="1200" b="0" i="0" u="none" strike="noStrike">
                          <a:solidFill>
                            <a:srgbClr val="000000"/>
                          </a:solidFill>
                          <a:effectLst/>
                          <a:latin typeface="Arial" panose="020B0604020202020204" pitchFamily="34" charset="0"/>
                        </a:rPr>
                        <a:t>¿Invertir en el activo es una actividad principal (párrafos B38 y B40</a:t>
                      </a:r>
                      <a:r>
                        <a:rPr lang="es-MX" sz="1200" b="0" i="0" u="none" strike="noStrike" dirty="0">
                          <a:solidFill>
                            <a:srgbClr val="000000"/>
                          </a:solidFill>
                          <a:effectLst/>
                          <a:latin typeface="Arial" panose="020B0604020202020204" pitchFamily="34" charset="0"/>
                        </a:rPr>
                        <a: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89423201"/>
                  </a:ext>
                </a:extLst>
              </a:tr>
              <a:tr h="419100">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b"/>
                      <a:endParaRPr lang="es-CO" sz="1100" b="0" i="0" u="none" strike="noStrike">
                        <a:solidFill>
                          <a:srgbClr val="000000"/>
                        </a:solidFill>
                        <a:effectLst/>
                        <a:latin typeface="Aptos Narrow" panose="020B00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b"/>
                      <a:endParaRPr lang="es-CO" sz="1100" b="0" i="0" u="none" strike="noStrike" dirty="0">
                        <a:solidFill>
                          <a:srgbClr val="000000"/>
                        </a:solidFill>
                        <a:effectLst/>
                        <a:latin typeface="Aptos Narrow" panose="020B00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6651035"/>
                  </a:ext>
                </a:extLst>
              </a:tr>
              <a:tr h="660400">
                <a:tc>
                  <a:txBody>
                    <a:bodyPr/>
                    <a:lstStyle/>
                    <a:p>
                      <a:pPr algn="l" fontAlgn="ctr"/>
                      <a:endParaRPr lang="es-CO" sz="10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CO" sz="1200" b="0" i="0" u="none" strike="noStrike">
                          <a:solidFill>
                            <a:srgbClr val="000000"/>
                          </a:solidFill>
                          <a:effectLst/>
                          <a:latin typeface="Arial" panose="020B0604020202020204" pitchFamily="34" charset="0"/>
                        </a:rPr>
                        <a:t>Véase la Figura 3.3</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s-CO" sz="10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gridSpan="2">
                  <a:txBody>
                    <a:bodyPr/>
                    <a:lstStyle/>
                    <a:p>
                      <a:pPr algn="ctr" fontAlgn="ctr"/>
                      <a:r>
                        <a:rPr lang="es-MX" sz="1200" b="0" i="0" u="none" strike="noStrike">
                          <a:solidFill>
                            <a:srgbClr val="000000"/>
                          </a:solidFill>
                          <a:effectLst/>
                          <a:latin typeface="Arial" panose="020B0604020202020204" pitchFamily="34" charset="0"/>
                        </a:rPr>
                        <a:t>Clasificar en la categoría de inversión (párrafos 53 y 55</a:t>
                      </a:r>
                      <a:r>
                        <a:rPr lang="es-MX" sz="1200" b="0" i="0" u="none" strike="noStrike" dirty="0">
                          <a:solidFill>
                            <a:srgbClr val="000000"/>
                          </a:solidFill>
                          <a:effectLst/>
                          <a:latin typeface="Arial" panose="020B0604020202020204" pitchFamily="34" charset="0"/>
                        </a:rPr>
                        <a:t>(a))</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s-CO"/>
                    </a:p>
                  </a:txBody>
                  <a:tcPr/>
                </a:tc>
                <a:tc>
                  <a:txBody>
                    <a:bodyPr/>
                    <a:lstStyle/>
                    <a:p>
                      <a:pPr algn="ctr" fontAlgn="ctr"/>
                      <a:endParaRPr lang="es-CO" sz="10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MX" sz="1200" b="0" i="0" u="none" strike="noStrike">
                          <a:solidFill>
                            <a:srgbClr val="000000"/>
                          </a:solidFill>
                          <a:effectLst/>
                          <a:latin typeface="Arial" panose="020B0604020202020204" pitchFamily="34" charset="0"/>
                        </a:rPr>
                        <a:t>Clasificar en la categoría de operación (párrafos 55</a:t>
                      </a:r>
                      <a:r>
                        <a:rPr lang="es-MX" sz="1200" b="0" i="0" u="none" strike="noStrike" dirty="0">
                          <a:solidFill>
                            <a:srgbClr val="000000"/>
                          </a:solidFill>
                          <a:effectLst/>
                          <a:latin typeface="Arial" panose="020B0604020202020204" pitchFamily="34" charset="0"/>
                        </a:rPr>
                        <a:t>(</a:t>
                      </a:r>
                      <a:r>
                        <a:rPr lang="es-MX" sz="1200" b="0" i="0" u="none" strike="noStrike">
                          <a:solidFill>
                            <a:srgbClr val="000000"/>
                          </a:solidFill>
                          <a:effectLst/>
                          <a:latin typeface="Arial" panose="020B0604020202020204" pitchFamily="34" charset="0"/>
                        </a:rPr>
                        <a:t>b) y 58</a:t>
                      </a:r>
                      <a:r>
                        <a:rPr lang="es-MX" sz="1200" b="0" i="0" u="none" strike="noStrike" dirty="0">
                          <a:solidFill>
                            <a:srgbClr val="000000"/>
                          </a:solidFill>
                          <a:effectLst/>
                          <a:latin typeface="Arial" panose="020B0604020202020204" pitchFamily="34" charset="0"/>
                        </a:rPr>
                        <a: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0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79026847"/>
                  </a:ext>
                </a:extLst>
              </a:tr>
            </a:tbl>
          </a:graphicData>
        </a:graphic>
      </p:graphicFrame>
      <p:sp>
        <p:nvSpPr>
          <p:cNvPr id="6" name="CuadroTexto 5">
            <a:extLst>
              <a:ext uri="{FF2B5EF4-FFF2-40B4-BE49-F238E27FC236}">
                <a16:creationId xmlns:a16="http://schemas.microsoft.com/office/drawing/2014/main" id="{D5BE6D65-9119-51CA-05FD-AB2BF690B128}"/>
              </a:ext>
            </a:extLst>
          </p:cNvPr>
          <p:cNvSpPr txBox="1"/>
          <p:nvPr/>
        </p:nvSpPr>
        <p:spPr>
          <a:xfrm>
            <a:off x="4246055" y="6016119"/>
            <a:ext cx="5867265" cy="400110"/>
          </a:xfrm>
          <a:prstGeom prst="rect">
            <a:avLst/>
          </a:prstGeom>
          <a:noFill/>
        </p:spPr>
        <p:txBody>
          <a:bodyPr wrap="square" rtlCol="0">
            <a:spAutoFit/>
          </a:bodyPr>
          <a:lstStyle/>
          <a:p>
            <a:r>
              <a:rPr lang="es-MX" sz="1000" b="1" baseline="30000">
                <a:solidFill>
                  <a:srgbClr val="00A7B5"/>
                </a:solidFill>
                <a:latin typeface="Arial" panose="020B0604020202020204" pitchFamily="34" charset="0"/>
                <a:ea typeface="Verdana" panose="020B0604030504040204" pitchFamily="34" charset="0"/>
                <a:cs typeface="Arial" panose="020B0604020202020204" pitchFamily="34" charset="0"/>
              </a:rPr>
              <a:t>1</a:t>
            </a:r>
            <a:r>
              <a:rPr lang="es-MX" sz="1000" b="1">
                <a:latin typeface="Arial" panose="020B0604020202020204" pitchFamily="34" charset="0"/>
                <a:ea typeface="Verdana" panose="020B0604030504040204" pitchFamily="34" charset="0"/>
                <a:cs typeface="Arial" panose="020B0604020202020204" pitchFamily="34" charset="0"/>
              </a:rPr>
              <a:t> </a:t>
            </a:r>
            <a:r>
              <a:rPr lang="es-MX" sz="1000">
                <a:latin typeface="Arial" panose="020B0604020202020204" pitchFamily="34" charset="0"/>
                <a:ea typeface="Verdana" panose="020B0604030504040204" pitchFamily="34" charset="0"/>
                <a:cs typeface="Arial" panose="020B0604020202020204" pitchFamily="34" charset="0"/>
              </a:rPr>
              <a:t>Las inversiones en asociadas, negocios conjuntos y subsidiarias no consolidadas incluyen las inversiones en dichos activos en los estados financieros consolidados y separados</a:t>
            </a:r>
            <a:r>
              <a:rPr lang="es-MX" sz="1000" dirty="0">
                <a:latin typeface="Arial" panose="020B0604020202020204" pitchFamily="34" charset="0"/>
                <a:ea typeface="Verdana" panose="020B0604030504040204" pitchFamily="34" charset="0"/>
                <a:cs typeface="Arial" panose="020B0604020202020204" pitchFamily="34" charset="0"/>
              </a:rPr>
              <a:t>.</a:t>
            </a:r>
          </a:p>
        </p:txBody>
      </p:sp>
      <p:sp>
        <p:nvSpPr>
          <p:cNvPr id="7" name="CuadroTexto 6">
            <a:extLst>
              <a:ext uri="{FF2B5EF4-FFF2-40B4-BE49-F238E27FC236}">
                <a16:creationId xmlns:a16="http://schemas.microsoft.com/office/drawing/2014/main" id="{94985B95-F899-72FA-2593-1879C18E3C81}"/>
              </a:ext>
            </a:extLst>
          </p:cNvPr>
          <p:cNvSpPr txBox="1"/>
          <p:nvPr/>
        </p:nvSpPr>
        <p:spPr>
          <a:xfrm>
            <a:off x="1647954" y="2722117"/>
            <a:ext cx="1994217" cy="1815882"/>
          </a:xfrm>
          <a:prstGeom prst="rect">
            <a:avLst/>
          </a:prstGeom>
          <a:noFill/>
        </p:spPr>
        <p:txBody>
          <a:bodyPr wrap="square" rtlCol="0">
            <a:spAutoFit/>
          </a:bodyPr>
          <a:lstStyle/>
          <a:p>
            <a:r>
              <a:rPr lang="es-MX" sz="1400" b="1" dirty="0">
                <a:latin typeface="Arial" panose="020B0604020202020204" pitchFamily="34" charset="0"/>
                <a:ea typeface="Verdana" panose="020B0604030504040204" pitchFamily="34" charset="0"/>
                <a:cs typeface="Arial" panose="020B0604020202020204" pitchFamily="34" charset="0"/>
              </a:rPr>
              <a:t>Figura 3.1 — </a:t>
            </a:r>
            <a:r>
              <a:rPr lang="es-MX" sz="1400" dirty="0">
                <a:latin typeface="Arial" panose="020B0604020202020204" pitchFamily="34" charset="0"/>
                <a:ea typeface="Verdana" panose="020B0604030504040204" pitchFamily="34" charset="0"/>
                <a:cs typeface="Arial" panose="020B0604020202020204" pitchFamily="34" charset="0"/>
              </a:rPr>
              <a:t>Clasificación de ingresos y gastos específicos por entidades que </a:t>
            </a:r>
            <a:r>
              <a:rPr lang="es-MX" sz="1400" b="1" dirty="0">
                <a:solidFill>
                  <a:srgbClr val="A06DFF"/>
                </a:solidFill>
                <a:latin typeface="Arial" panose="020B0604020202020204" pitchFamily="34" charset="0"/>
                <a:ea typeface="Verdana" panose="020B0604030504040204" pitchFamily="34" charset="0"/>
                <a:cs typeface="Arial" panose="020B0604020202020204" pitchFamily="34" charset="0"/>
              </a:rPr>
              <a:t>invierten en activos </a:t>
            </a:r>
            <a:r>
              <a:rPr lang="es-MX" sz="1400" dirty="0">
                <a:latin typeface="Arial" panose="020B0604020202020204" pitchFamily="34" charset="0"/>
                <a:ea typeface="Verdana" panose="020B0604030504040204" pitchFamily="34" charset="0"/>
                <a:cs typeface="Arial" panose="020B0604020202020204" pitchFamily="34" charset="0"/>
              </a:rPr>
              <a:t>como actividad principal</a:t>
            </a:r>
          </a:p>
        </p:txBody>
      </p:sp>
    </p:spTree>
    <p:extLst>
      <p:ext uri="{BB962C8B-B14F-4D97-AF65-F5344CB8AC3E}">
        <p14:creationId xmlns:p14="http://schemas.microsoft.com/office/powerpoint/2010/main" val="204036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2B66E8E8-6363-D513-4133-37FA630F48DC}"/>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
        <p:nvSpPr>
          <p:cNvPr id="4" name="CuadroTexto 3">
            <a:extLst>
              <a:ext uri="{FF2B5EF4-FFF2-40B4-BE49-F238E27FC236}">
                <a16:creationId xmlns:a16="http://schemas.microsoft.com/office/drawing/2014/main" id="{03594B77-C44E-B212-F986-C10268AC2598}"/>
              </a:ext>
            </a:extLst>
          </p:cNvPr>
          <p:cNvSpPr txBox="1"/>
          <p:nvPr/>
        </p:nvSpPr>
        <p:spPr>
          <a:xfrm>
            <a:off x="1421019" y="1537377"/>
            <a:ext cx="8654144" cy="523220"/>
          </a:xfrm>
          <a:prstGeom prst="rect">
            <a:avLst/>
          </a:prstGeom>
          <a:noFill/>
        </p:spPr>
        <p:txBody>
          <a:bodyPr wrap="square" rtlCol="0">
            <a:spAutoFit/>
          </a:bodyPr>
          <a:lstStyle/>
          <a:p>
            <a:r>
              <a:rPr lang="es-MX" sz="1400" b="1" dirty="0">
                <a:latin typeface="Arial" panose="020B0604020202020204" pitchFamily="34" charset="0"/>
                <a:ea typeface="Verdana" panose="020B0604030504040204" pitchFamily="34" charset="0"/>
                <a:cs typeface="Arial" panose="020B0604020202020204" pitchFamily="34" charset="0"/>
              </a:rPr>
              <a:t>Figura 3 — </a:t>
            </a:r>
            <a:r>
              <a:rPr lang="es-MX" sz="1400" dirty="0">
                <a:latin typeface="Arial" panose="020B0604020202020204" pitchFamily="34" charset="0"/>
                <a:ea typeface="Verdana" panose="020B0604030504040204" pitchFamily="34" charset="0"/>
                <a:cs typeface="Arial" panose="020B0604020202020204" pitchFamily="34" charset="0"/>
              </a:rPr>
              <a:t>Clasificación de ingresos y gastos específicos en el estado de resultados por entidades con actividades principales especificadas</a:t>
            </a:r>
          </a:p>
        </p:txBody>
      </p:sp>
      <p:sp>
        <p:nvSpPr>
          <p:cNvPr id="5" name="CuadroTexto 4">
            <a:extLst>
              <a:ext uri="{FF2B5EF4-FFF2-40B4-BE49-F238E27FC236}">
                <a16:creationId xmlns:a16="http://schemas.microsoft.com/office/drawing/2014/main" id="{8FEB20D8-2B9F-B41B-A368-62F288375FCD}"/>
              </a:ext>
            </a:extLst>
          </p:cNvPr>
          <p:cNvSpPr txBox="1"/>
          <p:nvPr/>
        </p:nvSpPr>
        <p:spPr>
          <a:xfrm>
            <a:off x="1805606" y="2958605"/>
            <a:ext cx="1994217" cy="2246769"/>
          </a:xfrm>
          <a:prstGeom prst="rect">
            <a:avLst/>
          </a:prstGeom>
          <a:noFill/>
        </p:spPr>
        <p:txBody>
          <a:bodyPr wrap="square" rtlCol="0">
            <a:spAutoFit/>
          </a:bodyPr>
          <a:lstStyle/>
          <a:p>
            <a:r>
              <a:rPr lang="es-MX" sz="1400" b="1" dirty="0">
                <a:latin typeface="Arial" panose="020B0604020202020204" pitchFamily="34" charset="0"/>
                <a:ea typeface="Verdana" panose="020B0604030504040204" pitchFamily="34" charset="0"/>
                <a:cs typeface="Arial" panose="020B0604020202020204" pitchFamily="34" charset="0"/>
              </a:rPr>
              <a:t>Figura 3.2 —</a:t>
            </a:r>
            <a:r>
              <a:rPr lang="es-MX" sz="1400" dirty="0">
                <a:latin typeface="Arial" panose="020B0604020202020204" pitchFamily="34" charset="0"/>
                <a:ea typeface="Verdana" panose="020B0604030504040204" pitchFamily="34" charset="0"/>
                <a:cs typeface="Arial" panose="020B0604020202020204" pitchFamily="34" charset="0"/>
              </a:rPr>
              <a:t>Clasificación de ingresos y gastos específicos por entidades que </a:t>
            </a:r>
            <a:r>
              <a:rPr lang="es-MX" sz="1400" b="1" dirty="0">
                <a:solidFill>
                  <a:srgbClr val="A06DFF"/>
                </a:solidFill>
                <a:latin typeface="Arial" panose="020B0604020202020204" pitchFamily="34" charset="0"/>
                <a:ea typeface="Verdana" panose="020B0604030504040204" pitchFamily="34" charset="0"/>
                <a:cs typeface="Arial" panose="020B0604020202020204" pitchFamily="34" charset="0"/>
              </a:rPr>
              <a:t>otorgan financiamiento a clientes</a:t>
            </a:r>
            <a:r>
              <a:rPr lang="es-MX" sz="1400" dirty="0">
                <a:latin typeface="Arial" panose="020B0604020202020204" pitchFamily="34" charset="0"/>
                <a:ea typeface="Verdana" panose="020B0604030504040204" pitchFamily="34" charset="0"/>
                <a:cs typeface="Arial" panose="020B0604020202020204" pitchFamily="34" charset="0"/>
              </a:rPr>
              <a:t> como actividad principal de negocio</a:t>
            </a:r>
          </a:p>
        </p:txBody>
      </p:sp>
      <p:graphicFrame>
        <p:nvGraphicFramePr>
          <p:cNvPr id="6" name="Tabla 5">
            <a:extLst>
              <a:ext uri="{FF2B5EF4-FFF2-40B4-BE49-F238E27FC236}">
                <a16:creationId xmlns:a16="http://schemas.microsoft.com/office/drawing/2014/main" id="{AE10E714-8DCC-E9B5-991D-A73E6E47EE07}"/>
              </a:ext>
            </a:extLst>
          </p:cNvPr>
          <p:cNvGraphicFramePr>
            <a:graphicFrameLocks noGrp="1"/>
          </p:cNvGraphicFramePr>
          <p:nvPr>
            <p:extLst>
              <p:ext uri="{D42A27DB-BD31-4B8C-83A1-F6EECF244321}">
                <p14:modId xmlns:p14="http://schemas.microsoft.com/office/powerpoint/2010/main" val="3432981112"/>
              </p:ext>
            </p:extLst>
          </p:nvPr>
        </p:nvGraphicFramePr>
        <p:xfrm>
          <a:off x="4101447" y="2294663"/>
          <a:ext cx="6007100" cy="3869690"/>
        </p:xfrm>
        <a:graphic>
          <a:graphicData uri="http://schemas.openxmlformats.org/drawingml/2006/table">
            <a:tbl>
              <a:tblPr/>
              <a:tblGrid>
                <a:gridCol w="114300">
                  <a:extLst>
                    <a:ext uri="{9D8B030D-6E8A-4147-A177-3AD203B41FA5}">
                      <a16:colId xmlns:a16="http://schemas.microsoft.com/office/drawing/2014/main" val="3724957820"/>
                    </a:ext>
                  </a:extLst>
                </a:gridCol>
                <a:gridCol w="1308100">
                  <a:extLst>
                    <a:ext uri="{9D8B030D-6E8A-4147-A177-3AD203B41FA5}">
                      <a16:colId xmlns:a16="http://schemas.microsoft.com/office/drawing/2014/main" val="2477074355"/>
                    </a:ext>
                  </a:extLst>
                </a:gridCol>
                <a:gridCol w="114300">
                  <a:extLst>
                    <a:ext uri="{9D8B030D-6E8A-4147-A177-3AD203B41FA5}">
                      <a16:colId xmlns:a16="http://schemas.microsoft.com/office/drawing/2014/main" val="4219146514"/>
                    </a:ext>
                  </a:extLst>
                </a:gridCol>
                <a:gridCol w="1308100">
                  <a:extLst>
                    <a:ext uri="{9D8B030D-6E8A-4147-A177-3AD203B41FA5}">
                      <a16:colId xmlns:a16="http://schemas.microsoft.com/office/drawing/2014/main" val="3760036810"/>
                    </a:ext>
                  </a:extLst>
                </a:gridCol>
                <a:gridCol w="114300">
                  <a:extLst>
                    <a:ext uri="{9D8B030D-6E8A-4147-A177-3AD203B41FA5}">
                      <a16:colId xmlns:a16="http://schemas.microsoft.com/office/drawing/2014/main" val="3440676898"/>
                    </a:ext>
                  </a:extLst>
                </a:gridCol>
                <a:gridCol w="114300">
                  <a:extLst>
                    <a:ext uri="{9D8B030D-6E8A-4147-A177-3AD203B41FA5}">
                      <a16:colId xmlns:a16="http://schemas.microsoft.com/office/drawing/2014/main" val="3264454844"/>
                    </a:ext>
                  </a:extLst>
                </a:gridCol>
                <a:gridCol w="1422400">
                  <a:extLst>
                    <a:ext uri="{9D8B030D-6E8A-4147-A177-3AD203B41FA5}">
                      <a16:colId xmlns:a16="http://schemas.microsoft.com/office/drawing/2014/main" val="665601874"/>
                    </a:ext>
                  </a:extLst>
                </a:gridCol>
                <a:gridCol w="114300">
                  <a:extLst>
                    <a:ext uri="{9D8B030D-6E8A-4147-A177-3AD203B41FA5}">
                      <a16:colId xmlns:a16="http://schemas.microsoft.com/office/drawing/2014/main" val="841089165"/>
                    </a:ext>
                  </a:extLst>
                </a:gridCol>
                <a:gridCol w="1397000">
                  <a:extLst>
                    <a:ext uri="{9D8B030D-6E8A-4147-A177-3AD203B41FA5}">
                      <a16:colId xmlns:a16="http://schemas.microsoft.com/office/drawing/2014/main" val="1620056956"/>
                    </a:ext>
                  </a:extLst>
                </a:gridCol>
              </a:tblGrid>
              <a:tr h="63500">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64804462"/>
                  </a:ext>
                </a:extLst>
              </a:tr>
              <a:tr h="787400">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gridSpan="3">
                  <a:txBody>
                    <a:bodyPr/>
                    <a:lstStyle/>
                    <a:p>
                      <a:pPr algn="ctr" fontAlgn="ctr"/>
                      <a:r>
                        <a:rPr lang="es-MX" sz="1200" b="0" i="0" u="none" strike="noStrike">
                          <a:solidFill>
                            <a:srgbClr val="000000"/>
                          </a:solidFill>
                          <a:effectLst/>
                          <a:latin typeface="Arial" panose="020B0604020202020204" pitchFamily="34" charset="0"/>
                        </a:rPr>
                        <a:t>Ingresos y gastos especificados en el párrafo 60 provenientes de pasivos que surgen de transacciones que solo implican la obtención de financiación</a:t>
                      </a:r>
                      <a:r>
                        <a:rPr lang="es-MX" sz="1200" b="0" i="0" u="none" strike="noStrike" dirty="0">
                          <a:solidFill>
                            <a:srgbClr val="000000"/>
                          </a:solidFill>
                          <a:effectLst/>
                          <a:latin typeface="Arial" panose="020B0604020202020204" pitchFamily="34" charset="0"/>
                        </a:rPr>
                        <a:t>:</a:t>
                      </a:r>
                    </a:p>
                  </a:txBody>
                  <a:tcPr marL="0" marR="0" marT="0" marB="0" anchor="ctr">
                    <a:lnL>
                      <a:noFill/>
                    </a:lnL>
                    <a:lnR>
                      <a:noFill/>
                    </a:lnR>
                    <a:lnT>
                      <a:noFill/>
                    </a:lnT>
                    <a:lnB>
                      <a:noFill/>
                    </a:lnB>
                    <a:noFill/>
                  </a:tcPr>
                </a:tc>
                <a:tc hMerge="1">
                  <a:txBody>
                    <a:bodyPr/>
                    <a:lstStyle/>
                    <a:p>
                      <a:endParaRPr lang="es-CO"/>
                    </a:p>
                  </a:txBody>
                  <a:tcPr/>
                </a:tc>
                <a:tc hMerge="1">
                  <a:txBody>
                    <a:bodyPr/>
                    <a:lstStyle/>
                    <a:p>
                      <a:endParaRPr lang="es-CO"/>
                    </a:p>
                  </a:txBody>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rowSpan="3">
                  <a:txBody>
                    <a:bodyPr/>
                    <a:lstStyle/>
                    <a:p>
                      <a:pPr algn="ctr" fontAlgn="ctr"/>
                      <a:r>
                        <a:rPr lang="es-MX" sz="1200" b="0" i="0" u="none" strike="noStrike">
                          <a:solidFill>
                            <a:srgbClr val="000000"/>
                          </a:solidFill>
                          <a:effectLst/>
                          <a:latin typeface="Arial" panose="020B0604020202020204" pitchFamily="34" charset="0"/>
                        </a:rPr>
                        <a:t>Ingresos y gastos por intereses e ingresos y gastos derivados de cambios en las tasas de interés (como se especifica en el párrafo 61) de otros pasivos</a:t>
                      </a:r>
                      <a:endParaRPr lang="es-MX"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rowSpan="3">
                  <a:txBody>
                    <a:bodyPr/>
                    <a:lstStyle/>
                    <a:p>
                      <a:pPr algn="ctr" fontAlgn="ctr"/>
                      <a:r>
                        <a:rPr lang="es-MX" sz="1200" b="0" i="0" u="none" strike="noStrike">
                          <a:solidFill>
                            <a:srgbClr val="000000"/>
                          </a:solidFill>
                          <a:effectLst/>
                          <a:latin typeface="Arial" panose="020B0604020202020204" pitchFamily="34" charset="0"/>
                        </a:rPr>
                        <a:t>Ingresos y gastos especificados en el párrafo 54 provenientes de efectivo y equivalentes al efectivo</a:t>
                      </a:r>
                      <a:endParaRPr lang="es-MX"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65590999"/>
                  </a:ext>
                </a:extLst>
              </a:tr>
              <a:tr h="127000">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vMerge="1">
                  <a:txBody>
                    <a:bodyPr/>
                    <a:lstStyle/>
                    <a:p>
                      <a:endParaRPr lang="es-CO"/>
                    </a:p>
                  </a:txBody>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vMerge="1">
                  <a:txBody>
                    <a:bodyPr/>
                    <a:lstStyle/>
                    <a:p>
                      <a:endParaRPr lang="es-CO"/>
                    </a:p>
                  </a:txBody>
                  <a:tcPr/>
                </a:tc>
                <a:extLst>
                  <a:ext uri="{0D108BD9-81ED-4DB2-BD59-A6C34878D82A}">
                    <a16:rowId xmlns:a16="http://schemas.microsoft.com/office/drawing/2014/main" val="2397172506"/>
                  </a:ext>
                </a:extLst>
              </a:tr>
              <a:tr h="876300">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MX" sz="1200" b="0" i="0" u="none" strike="noStrike">
                          <a:solidFill>
                            <a:srgbClr val="000000"/>
                          </a:solidFill>
                          <a:effectLst/>
                          <a:latin typeface="Arial" panose="020B0604020202020204" pitchFamily="34" charset="0"/>
                        </a:rPr>
                        <a:t>relacionados con la concesión de financiación a los clientes</a:t>
                      </a: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solidFill>
                      <a:srgbClr val="E9E5DF"/>
                    </a:solidFill>
                  </a:tcPr>
                </a:tc>
                <a:tc>
                  <a:txBody>
                    <a:bodyPr/>
                    <a:lstStyle/>
                    <a:p>
                      <a:pPr algn="ctr"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ctr" fontAlgn="ctr"/>
                      <a:r>
                        <a:rPr lang="es-MX" sz="1200" b="0" i="0" u="none" strike="noStrike">
                          <a:solidFill>
                            <a:srgbClr val="000000"/>
                          </a:solidFill>
                          <a:effectLst/>
                          <a:latin typeface="Arial" panose="020B0604020202020204" pitchFamily="34" charset="0"/>
                        </a:rPr>
                        <a:t>No relacionado con la concesión de financiación a los clientes</a:t>
                      </a: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solidFill>
                      <a:srgbClr val="E9E5DF"/>
                    </a:solid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vMerge="1">
                  <a:txBody>
                    <a:bodyPr/>
                    <a:lstStyle/>
                    <a:p>
                      <a:endParaRPr lang="es-CO"/>
                    </a:p>
                  </a:txBody>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vMerge="1">
                  <a:txBody>
                    <a:bodyPr/>
                    <a:lstStyle/>
                    <a:p>
                      <a:endParaRPr lang="es-CO"/>
                    </a:p>
                  </a:txBody>
                  <a:tcPr/>
                </a:tc>
                <a:extLst>
                  <a:ext uri="{0D108BD9-81ED-4DB2-BD59-A6C34878D82A}">
                    <a16:rowId xmlns:a16="http://schemas.microsoft.com/office/drawing/2014/main" val="3951131549"/>
                  </a:ext>
                </a:extLst>
              </a:tr>
              <a:tr h="127000">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b"/>
                      <a:r>
                        <a:rPr lang="es-CO" sz="1200" b="0" i="0" u="none" strike="noStrike">
                          <a:solidFill>
                            <a:srgbClr val="000000"/>
                          </a:solidFill>
                          <a:effectLst/>
                          <a:latin typeface="Arial" panose="020B0604020202020204" pitchFamily="34" charset="0"/>
                        </a:rPr>
                        <a:t> </a:t>
                      </a:r>
                      <a:endParaRPr lang="es-CO" sz="1100" b="0" i="0" u="none" strike="noStrike" dirty="0">
                        <a:solidFill>
                          <a:srgbClr val="000000"/>
                        </a:solidFill>
                        <a:effectLst/>
                        <a:latin typeface="Aptos Narrow" panose="020B00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b"/>
                      <a:r>
                        <a:rPr lang="es-CO" sz="1200" b="0" i="0" u="none" strike="noStrike">
                          <a:solidFill>
                            <a:srgbClr val="000000"/>
                          </a:solidFill>
                          <a:effectLst/>
                          <a:latin typeface="Arial" panose="020B0604020202020204" pitchFamily="34" charset="0"/>
                        </a:rPr>
                        <a:t> </a:t>
                      </a:r>
                      <a:endParaRPr lang="es-CO" sz="1100" b="0" i="0" u="none" strike="noStrike" dirty="0">
                        <a:solidFill>
                          <a:srgbClr val="000000"/>
                        </a:solidFill>
                        <a:effectLst/>
                        <a:latin typeface="Aptos Narrow" panose="020B00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rPr>
                        <a:t> </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0001206"/>
                  </a:ext>
                </a:extLst>
              </a:tr>
              <a:tr h="209550">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b"/>
                      <a:endParaRPr lang="es-CO" sz="1100" b="0" i="0" u="none" strike="noStrike">
                        <a:solidFill>
                          <a:srgbClr val="000000"/>
                        </a:solidFill>
                        <a:effectLst/>
                        <a:latin typeface="Aptos Narrow" panose="020B00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b"/>
                      <a:endParaRPr lang="es-CO" sz="1100" b="0" i="0" u="none" strike="noStrike">
                        <a:solidFill>
                          <a:srgbClr val="000000"/>
                        </a:solidFill>
                        <a:effectLst/>
                        <a:latin typeface="Aptos Narrow" panose="020B00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14193090"/>
                  </a:ext>
                </a:extLst>
              </a:tr>
              <a:tr h="482600">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rowSpan="2">
                  <a:txBody>
                    <a:bodyPr/>
                    <a:lstStyle/>
                    <a:p>
                      <a:pPr algn="ctr" fontAlgn="ctr"/>
                      <a:r>
                        <a:rPr lang="es-MX" sz="1200" b="0" i="0" u="none" strike="noStrike">
                          <a:solidFill>
                            <a:srgbClr val="000000"/>
                          </a:solidFill>
                          <a:effectLst/>
                          <a:latin typeface="Arial" panose="020B0604020202020204" pitchFamily="34" charset="0"/>
                        </a:rPr>
                        <a:t>Elegir la política contable (párrafo 65</a:t>
                      </a:r>
                      <a:r>
                        <a:rPr lang="es-MX" sz="1200" b="0" i="0" u="none" strike="noStrike" dirty="0">
                          <a:solidFill>
                            <a:srgbClr val="000000"/>
                          </a:solidFill>
                          <a:effectLst/>
                          <a:latin typeface="Arial" panose="020B0604020202020204" pitchFamily="34" charset="0"/>
                        </a:rPr>
                        <a:t>(a)(</a:t>
                      </a:r>
                      <a:r>
                        <a:rPr lang="es-MX" sz="1200" b="0" i="0" u="none" strike="noStrike" dirty="0" err="1">
                          <a:solidFill>
                            <a:srgbClr val="000000"/>
                          </a:solidFill>
                          <a:effectLst/>
                          <a:latin typeface="Arial" panose="020B0604020202020204" pitchFamily="34" charset="0"/>
                        </a:rPr>
                        <a:t>ii</a:t>
                      </a:r>
                      <a:r>
                        <a:rPr lang="es-MX" sz="1200" b="0" i="0" u="none" strike="noStrike" dirty="0">
                          <a:solidFill>
                            <a:srgbClr val="000000"/>
                          </a:solidFill>
                          <a:effectLst/>
                          <a:latin typeface="Arial" panose="020B0604020202020204" pitchFamily="34" charset="0"/>
                        </a:rPr>
                        <a:t>))</a:t>
                      </a:r>
                      <a:r>
                        <a:rPr lang="es-MX" sz="1200" b="1" i="0" u="none" strike="noStrike" baseline="30000" dirty="0">
                          <a:solidFill>
                            <a:srgbClr val="00A7B5"/>
                          </a:solidFill>
                          <a:effectLst/>
                          <a:latin typeface="Arial" panose="020B0604020202020204" pitchFamily="34" charset="0"/>
                        </a:rPr>
                        <a:t>1,2</a:t>
                      </a:r>
                      <a:endParaRPr lang="es-MX"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4770203"/>
                  </a:ext>
                </a:extLst>
              </a:tr>
              <a:tr h="482600">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rowSpan="2">
                  <a:txBody>
                    <a:bodyPr/>
                    <a:lstStyle/>
                    <a:p>
                      <a:pPr algn="ctr" fontAlgn="ctr"/>
                      <a:r>
                        <a:rPr lang="es-MX" sz="1200" b="0" i="0" u="none" strike="noStrike">
                          <a:solidFill>
                            <a:srgbClr val="000000"/>
                          </a:solidFill>
                          <a:effectLst/>
                          <a:latin typeface="Arial" panose="020B0604020202020204" pitchFamily="34" charset="0"/>
                        </a:rPr>
                        <a:t>Clasificar en la categoría de operación (párrafos 65</a:t>
                      </a:r>
                      <a:r>
                        <a:rPr lang="es-MX" sz="1200" b="0" i="0" u="none" strike="noStrike" dirty="0">
                          <a:solidFill>
                            <a:srgbClr val="000000"/>
                          </a:solidFill>
                          <a:effectLst/>
                          <a:latin typeface="Arial" panose="020B0604020202020204" pitchFamily="34" charset="0"/>
                        </a:rPr>
                        <a:t>(a)(</a:t>
                      </a:r>
                      <a:r>
                        <a:rPr lang="es-MX" sz="1200" b="0" i="0" u="none" strike="noStrike">
                          <a:solidFill>
                            <a:srgbClr val="000000"/>
                          </a:solidFill>
                          <a:effectLst/>
                          <a:latin typeface="Arial" panose="020B0604020202020204" pitchFamily="34" charset="0"/>
                        </a:rPr>
                        <a:t>i) y 65</a:t>
                      </a:r>
                      <a:r>
                        <a:rPr lang="es-MX" sz="1200" b="0" i="0" u="none" strike="noStrike" dirty="0">
                          <a:solidFill>
                            <a:srgbClr val="000000"/>
                          </a:solidFill>
                          <a:effectLst/>
                          <a:latin typeface="Arial" panose="020B0604020202020204" pitchFamily="34" charset="0"/>
                        </a:rPr>
                        <a:t>(a)(</a:t>
                      </a:r>
                      <a:r>
                        <a:rPr lang="es-MX" sz="1200" b="0" i="0" u="none" strike="noStrike" dirty="0" err="1">
                          <a:solidFill>
                            <a:srgbClr val="000000"/>
                          </a:solidFill>
                          <a:effectLst/>
                          <a:latin typeface="Arial" panose="020B0604020202020204" pitchFamily="34" charset="0"/>
                        </a:rPr>
                        <a:t>ii</a:t>
                      </a:r>
                      <a:r>
                        <a:rPr lang="es-MX" sz="1200" b="0" i="0" u="none" strike="noStrike" dirty="0">
                          <a:solidFill>
                            <a:srgbClr val="000000"/>
                          </a:solidFill>
                          <a:effectLst/>
                          <a:latin typeface="Arial" panose="020B0604020202020204" pitchFamily="34" charset="0"/>
                        </a:rPr>
                        <a: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vMerge="1">
                  <a:txBody>
                    <a:bodyPr/>
                    <a:lstStyle/>
                    <a:p>
                      <a:endParaRPr lang="es-CO"/>
                    </a:p>
                  </a:txBody>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rowSpan="2">
                  <a:txBody>
                    <a:bodyPr/>
                    <a:lstStyle/>
                    <a:p>
                      <a:pPr algn="ctr" fontAlgn="ctr"/>
                      <a:r>
                        <a:rPr lang="es-MX" sz="1200" b="0" i="0" u="none" strike="noStrike">
                          <a:solidFill>
                            <a:srgbClr val="000000"/>
                          </a:solidFill>
                          <a:effectLst/>
                          <a:latin typeface="Arial" panose="020B0604020202020204" pitchFamily="34" charset="0"/>
                        </a:rPr>
                        <a:t>Clasificar en la categoría de financiación (párrafos 65</a:t>
                      </a:r>
                      <a:r>
                        <a:rPr lang="es-MX" sz="1200" b="0" i="0" u="none" strike="noStrike" dirty="0">
                          <a:solidFill>
                            <a:srgbClr val="000000"/>
                          </a:solidFill>
                          <a:effectLst/>
                          <a:latin typeface="Arial" panose="020B0604020202020204" pitchFamily="34" charset="0"/>
                        </a:rPr>
                        <a:t>(a)(</a:t>
                      </a:r>
                      <a:r>
                        <a:rPr lang="es-MX" sz="1200" b="0" i="0" u="none" strike="noStrike" err="1">
                          <a:solidFill>
                            <a:srgbClr val="000000"/>
                          </a:solidFill>
                          <a:effectLst/>
                          <a:latin typeface="Arial" panose="020B0604020202020204" pitchFamily="34" charset="0"/>
                        </a:rPr>
                        <a:t>ii</a:t>
                      </a:r>
                      <a:r>
                        <a:rPr lang="es-MX" sz="1200" b="0" i="0" u="none" strike="noStrike">
                          <a:solidFill>
                            <a:srgbClr val="000000"/>
                          </a:solidFill>
                          <a:effectLst/>
                          <a:latin typeface="Arial" panose="020B0604020202020204" pitchFamily="34" charset="0"/>
                        </a:rPr>
                        <a:t>) y 65</a:t>
                      </a:r>
                      <a:r>
                        <a:rPr lang="es-MX" sz="1200" b="0" i="0" u="none" strike="noStrike" dirty="0">
                          <a:solidFill>
                            <a:srgbClr val="000000"/>
                          </a:solidFill>
                          <a:effectLst/>
                          <a:latin typeface="Arial" panose="020B0604020202020204" pitchFamily="34" charset="0"/>
                        </a:rPr>
                        <a:t>(b)(i))</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rowSpan="2">
                  <a:txBody>
                    <a:bodyPr/>
                    <a:lstStyle/>
                    <a:p>
                      <a:pPr algn="ctr" fontAlgn="ctr"/>
                      <a:r>
                        <a:rPr lang="es-CO" sz="1200" b="0" i="0" u="none" strike="noStrike">
                          <a:solidFill>
                            <a:srgbClr val="000000"/>
                          </a:solidFill>
                          <a:effectLst/>
                          <a:latin typeface="Arial" panose="020B0604020202020204" pitchFamily="34" charset="0"/>
                        </a:rPr>
                        <a:t>Véase la figura 3.3</a:t>
                      </a: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514543"/>
                  </a:ext>
                </a:extLst>
              </a:tr>
              <a:tr h="482600">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vMerge="1">
                  <a:txBody>
                    <a:bodyPr/>
                    <a:lstStyle/>
                    <a:p>
                      <a:endParaRPr lang="es-CO"/>
                    </a:p>
                  </a:txBody>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vMerge="1">
                  <a:txBody>
                    <a:bodyPr/>
                    <a:lstStyle/>
                    <a:p>
                      <a:endParaRPr lang="es-CO"/>
                    </a:p>
                  </a:txBody>
                  <a:tcPr/>
                </a:tc>
                <a:tc>
                  <a:txBody>
                    <a:bodyPr/>
                    <a:lstStyle/>
                    <a:p>
                      <a:pPr algn="l" fontAlgn="ctr"/>
                      <a:endParaRPr lang="es-CO"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vMerge="1">
                  <a:txBody>
                    <a:bodyPr/>
                    <a:lstStyle/>
                    <a:p>
                      <a:endParaRPr lang="es-CO"/>
                    </a:p>
                  </a:txBody>
                  <a:tcPr/>
                </a:tc>
                <a:extLst>
                  <a:ext uri="{0D108BD9-81ED-4DB2-BD59-A6C34878D82A}">
                    <a16:rowId xmlns:a16="http://schemas.microsoft.com/office/drawing/2014/main" val="2116874623"/>
                  </a:ext>
                </a:extLst>
              </a:tr>
            </a:tbl>
          </a:graphicData>
        </a:graphic>
      </p:graphicFrame>
    </p:spTree>
    <p:extLst>
      <p:ext uri="{BB962C8B-B14F-4D97-AF65-F5344CB8AC3E}">
        <p14:creationId xmlns:p14="http://schemas.microsoft.com/office/powerpoint/2010/main" val="350761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3435D6-A7CD-7F9E-EF94-16A58825D654}"/>
              </a:ext>
            </a:extLst>
          </p:cNvPr>
          <p:cNvSpPr txBox="1"/>
          <p:nvPr/>
        </p:nvSpPr>
        <p:spPr>
          <a:xfrm>
            <a:off x="488600" y="2656397"/>
            <a:ext cx="1869590" cy="1384995"/>
          </a:xfrm>
          <a:prstGeom prst="rect">
            <a:avLst/>
          </a:prstGeom>
          <a:noFill/>
        </p:spPr>
        <p:txBody>
          <a:bodyPr wrap="square" rtlCol="0">
            <a:spAutoFit/>
          </a:bodyPr>
          <a:lstStyle/>
          <a:p>
            <a:r>
              <a:rPr lang="es-MX" sz="1200" b="1" dirty="0">
                <a:latin typeface="Arial" panose="020B0604020202020204" pitchFamily="34" charset="0"/>
                <a:ea typeface="Verdana" panose="020B0604030504040204" pitchFamily="34" charset="0"/>
                <a:cs typeface="Arial" panose="020B0604020202020204" pitchFamily="34" charset="0"/>
              </a:rPr>
              <a:t>Ejemplo -</a:t>
            </a:r>
            <a:r>
              <a:rPr lang="es-MX" sz="1200" dirty="0">
                <a:latin typeface="Arial" panose="020B0604020202020204" pitchFamily="34" charset="0"/>
                <a:ea typeface="Verdana" panose="020B0604030504040204" pitchFamily="34" charset="0"/>
                <a:cs typeface="Arial" panose="020B0604020202020204" pitchFamily="34" charset="0"/>
              </a:rPr>
              <a:t> Estado</a:t>
            </a:r>
            <a:r>
              <a:rPr lang="es-MX" sz="1200" b="1" dirty="0">
                <a:latin typeface="Arial" panose="020B0604020202020204" pitchFamily="34" charset="0"/>
                <a:ea typeface="Verdana" panose="020B0604030504040204" pitchFamily="34" charset="0"/>
                <a:cs typeface="Arial" panose="020B0604020202020204" pitchFamily="34" charset="0"/>
              </a:rPr>
              <a:t> </a:t>
            </a:r>
            <a:r>
              <a:rPr lang="es-MX" sz="1200" dirty="0">
                <a:latin typeface="Arial" panose="020B0604020202020204" pitchFamily="34" charset="0"/>
                <a:ea typeface="Verdana" panose="020B0604030504040204" pitchFamily="34" charset="0"/>
                <a:cs typeface="Arial" panose="020B0604020202020204" pitchFamily="34" charset="0"/>
              </a:rPr>
              <a:t>del resultado del periodo de una </a:t>
            </a:r>
            <a:r>
              <a:rPr lang="es-MX" sz="1200" dirty="0">
                <a:solidFill>
                  <a:srgbClr val="00A7B5"/>
                </a:solidFill>
                <a:latin typeface="Arial" panose="020B0604020202020204" pitchFamily="34" charset="0"/>
                <a:ea typeface="Verdana" panose="020B0604030504040204" pitchFamily="34" charset="0"/>
                <a:cs typeface="Arial" panose="020B0604020202020204" pitchFamily="34" charset="0"/>
              </a:rPr>
              <a:t>entidad que es un fabricante </a:t>
            </a:r>
            <a:r>
              <a:rPr lang="es-MX" sz="1200" dirty="0">
                <a:latin typeface="Arial" panose="020B0604020202020204" pitchFamily="34" charset="0"/>
                <a:ea typeface="Verdana" panose="020B0604030504040204" pitchFamily="34" charset="0"/>
                <a:cs typeface="Arial" panose="020B0604020202020204" pitchFamily="34" charset="0"/>
              </a:rPr>
              <a:t>que </a:t>
            </a:r>
            <a:r>
              <a:rPr lang="es-MX" sz="1200" dirty="0">
                <a:solidFill>
                  <a:srgbClr val="A06DFF"/>
                </a:solidFill>
                <a:latin typeface="Arial" panose="020B0604020202020204" pitchFamily="34" charset="0"/>
                <a:ea typeface="Verdana" panose="020B0604030504040204" pitchFamily="34" charset="0"/>
                <a:cs typeface="Arial" panose="020B0604020202020204" pitchFamily="34" charset="0"/>
              </a:rPr>
              <a:t>suministra financiación a clientes </a:t>
            </a:r>
            <a:r>
              <a:rPr lang="es-MX" sz="1200" dirty="0">
                <a:latin typeface="Arial" panose="020B0604020202020204" pitchFamily="34" charset="0"/>
                <a:ea typeface="Verdana" panose="020B0604030504040204" pitchFamily="34" charset="0"/>
                <a:cs typeface="Arial" panose="020B0604020202020204" pitchFamily="34" charset="0"/>
              </a:rPr>
              <a:t>como actividad principal del negocio</a:t>
            </a:r>
          </a:p>
        </p:txBody>
      </p:sp>
      <p:pic>
        <p:nvPicPr>
          <p:cNvPr id="4" name="Imagen 3">
            <a:extLst>
              <a:ext uri="{FF2B5EF4-FFF2-40B4-BE49-F238E27FC236}">
                <a16:creationId xmlns:a16="http://schemas.microsoft.com/office/drawing/2014/main" id="{4250CDA9-1DF2-F37B-CC11-45A5C2570A62}"/>
              </a:ext>
            </a:extLst>
          </p:cNvPr>
          <p:cNvPicPr>
            <a:picLocks noChangeAspect="1"/>
          </p:cNvPicPr>
          <p:nvPr/>
        </p:nvPicPr>
        <p:blipFill>
          <a:blip r:embed="rId2"/>
          <a:stretch>
            <a:fillRect/>
          </a:stretch>
        </p:blipFill>
        <p:spPr>
          <a:xfrm>
            <a:off x="2403107" y="420765"/>
            <a:ext cx="6808269" cy="6163834"/>
          </a:xfrm>
          <a:prstGeom prst="rect">
            <a:avLst/>
          </a:prstGeom>
        </p:spPr>
      </p:pic>
      <p:sp>
        <p:nvSpPr>
          <p:cNvPr id="5" name="CuadroTexto 4">
            <a:extLst>
              <a:ext uri="{FF2B5EF4-FFF2-40B4-BE49-F238E27FC236}">
                <a16:creationId xmlns:a16="http://schemas.microsoft.com/office/drawing/2014/main" id="{E430902F-1694-C37E-61AC-5AB45535921E}"/>
              </a:ext>
            </a:extLst>
          </p:cNvPr>
          <p:cNvSpPr txBox="1"/>
          <p:nvPr/>
        </p:nvSpPr>
        <p:spPr>
          <a:xfrm>
            <a:off x="9361170" y="2313374"/>
            <a:ext cx="2115539" cy="3170099"/>
          </a:xfrm>
          <a:prstGeom prst="rect">
            <a:avLst/>
          </a:prstGeom>
          <a:noFill/>
        </p:spPr>
        <p:txBody>
          <a:bodyPr wrap="square" rtlCol="0">
            <a:spAutoFit/>
          </a:bodyPr>
          <a:lstStyle/>
          <a:p>
            <a:r>
              <a:rPr lang="es-MX" sz="1000" dirty="0">
                <a:latin typeface="Arial" panose="020B0604020202020204" pitchFamily="34" charset="0"/>
                <a:ea typeface="Verdana" panose="020B0604030504040204" pitchFamily="34" charset="0"/>
                <a:cs typeface="Arial" panose="020B0604020202020204" pitchFamily="34" charset="0"/>
              </a:rPr>
              <a:t>La </a:t>
            </a:r>
            <a:r>
              <a:rPr lang="es-MX" sz="1000" b="1" dirty="0">
                <a:latin typeface="Arial" panose="020B0604020202020204" pitchFamily="34" charset="0"/>
                <a:ea typeface="Verdana" panose="020B0604030504040204" pitchFamily="34" charset="0"/>
                <a:cs typeface="Arial" panose="020B0604020202020204" pitchFamily="34" charset="0"/>
              </a:rPr>
              <a:t>política contable </a:t>
            </a:r>
            <a:r>
              <a:rPr lang="es-MX" sz="1000" dirty="0">
                <a:latin typeface="Arial" panose="020B0604020202020204" pitchFamily="34" charset="0"/>
                <a:ea typeface="Verdana" panose="020B0604030504040204" pitchFamily="34" charset="0"/>
                <a:cs typeface="Arial" panose="020B0604020202020204" pitchFamily="34" charset="0"/>
              </a:rPr>
              <a:t>del Grupo BB consiste en incluir:</a:t>
            </a:r>
          </a:p>
          <a:p>
            <a:endParaRPr lang="es-MX" sz="1000" dirty="0">
              <a:latin typeface="Arial" panose="020B0604020202020204" pitchFamily="34" charset="0"/>
              <a:ea typeface="Verdana" panose="020B0604030504040204" pitchFamily="34" charset="0"/>
              <a:cs typeface="Arial" panose="020B0604020202020204" pitchFamily="34" charset="0"/>
            </a:endParaRPr>
          </a:p>
          <a:p>
            <a:r>
              <a:rPr lang="es-MX" sz="1000" dirty="0">
                <a:solidFill>
                  <a:srgbClr val="00A7B5"/>
                </a:solidFill>
                <a:latin typeface="Arial" panose="020B0604020202020204" pitchFamily="34" charset="0"/>
                <a:ea typeface="Verdana" panose="020B0604030504040204" pitchFamily="34" charset="0"/>
                <a:cs typeface="Arial" panose="020B0604020202020204" pitchFamily="34" charset="0"/>
              </a:rPr>
              <a:t>(i)</a:t>
            </a:r>
            <a:r>
              <a:rPr lang="es-MX" sz="1000" dirty="0">
                <a:latin typeface="Arial" panose="020B0604020202020204" pitchFamily="34" charset="0"/>
                <a:ea typeface="Verdana" panose="020B0604030504040204" pitchFamily="34" charset="0"/>
                <a:cs typeface="Arial" panose="020B0604020202020204" pitchFamily="34" charset="0"/>
              </a:rPr>
              <a:t> en la </a:t>
            </a:r>
            <a:r>
              <a:rPr lang="es-MX" sz="1000" dirty="0">
                <a:solidFill>
                  <a:srgbClr val="00A7B5"/>
                </a:solidFill>
                <a:latin typeface="Arial" panose="020B0604020202020204" pitchFamily="34" charset="0"/>
                <a:ea typeface="Verdana" panose="020B0604030504040204" pitchFamily="34" charset="0"/>
                <a:cs typeface="Arial" panose="020B0604020202020204" pitchFamily="34" charset="0"/>
              </a:rPr>
              <a:t>categoría de financiación </a:t>
            </a:r>
            <a:r>
              <a:rPr lang="es-MX" sz="1000" dirty="0">
                <a:latin typeface="Arial" panose="020B0604020202020204" pitchFamily="34" charset="0"/>
                <a:ea typeface="Verdana" panose="020B0604030504040204" pitchFamily="34" charset="0"/>
                <a:cs typeface="Arial" panose="020B0604020202020204" pitchFamily="34" charset="0"/>
              </a:rPr>
              <a:t>los ingresos y gastos procedentes de los pasivos que surgen de transacciones que plantean solo la </a:t>
            </a:r>
            <a:r>
              <a:rPr lang="es-MX" sz="1000" dirty="0">
                <a:solidFill>
                  <a:srgbClr val="A06DFF"/>
                </a:solidFill>
                <a:latin typeface="Arial" panose="020B0604020202020204" pitchFamily="34" charset="0"/>
                <a:ea typeface="Verdana" panose="020B0604030504040204" pitchFamily="34" charset="0"/>
                <a:cs typeface="Arial" panose="020B0604020202020204" pitchFamily="34" charset="0"/>
              </a:rPr>
              <a:t>obtención de financiación que no están relacionadas </a:t>
            </a:r>
            <a:r>
              <a:rPr lang="es-MX" sz="1000" dirty="0">
                <a:latin typeface="Arial" panose="020B0604020202020204" pitchFamily="34" charset="0"/>
                <a:ea typeface="Verdana" panose="020B0604030504040204" pitchFamily="34" charset="0"/>
                <a:cs typeface="Arial" panose="020B0604020202020204" pitchFamily="34" charset="0"/>
              </a:rPr>
              <a:t>con la provisión de financiación a los clientes (véase el párrafo 65(a)(</a:t>
            </a:r>
            <a:r>
              <a:rPr lang="es-MX" sz="1000" dirty="0" err="1">
                <a:latin typeface="Arial" panose="020B0604020202020204" pitchFamily="34" charset="0"/>
                <a:ea typeface="Verdana" panose="020B0604030504040204" pitchFamily="34" charset="0"/>
                <a:cs typeface="Arial" panose="020B0604020202020204" pitchFamily="34" charset="0"/>
              </a:rPr>
              <a:t>ii</a:t>
            </a:r>
            <a:r>
              <a:rPr lang="es-MX" sz="1000" dirty="0">
                <a:latin typeface="Arial" panose="020B0604020202020204" pitchFamily="34" charset="0"/>
                <a:ea typeface="Verdana" panose="020B0604030504040204" pitchFamily="34" charset="0"/>
                <a:cs typeface="Arial" panose="020B0604020202020204" pitchFamily="34" charset="0"/>
              </a:rPr>
              <a:t>) de la NIIF 18); y</a:t>
            </a:r>
          </a:p>
          <a:p>
            <a:endParaRPr lang="es-MX" sz="1000" dirty="0">
              <a:latin typeface="Arial" panose="020B0604020202020204" pitchFamily="34" charset="0"/>
              <a:ea typeface="Verdana" panose="020B0604030504040204" pitchFamily="34" charset="0"/>
              <a:cs typeface="Arial" panose="020B0604020202020204" pitchFamily="34" charset="0"/>
            </a:endParaRPr>
          </a:p>
          <a:p>
            <a:r>
              <a:rPr lang="es-MX" sz="1000" dirty="0">
                <a:solidFill>
                  <a:srgbClr val="00A7B5"/>
                </a:solidFill>
                <a:latin typeface="Arial" panose="020B0604020202020204" pitchFamily="34" charset="0"/>
                <a:ea typeface="Verdana" panose="020B0604030504040204" pitchFamily="34" charset="0"/>
                <a:cs typeface="Arial" panose="020B0604020202020204" pitchFamily="34" charset="0"/>
              </a:rPr>
              <a:t>(</a:t>
            </a:r>
            <a:r>
              <a:rPr lang="es-MX" sz="1000" dirty="0" err="1">
                <a:solidFill>
                  <a:srgbClr val="00A7B5"/>
                </a:solidFill>
                <a:latin typeface="Arial" panose="020B0604020202020204" pitchFamily="34" charset="0"/>
                <a:ea typeface="Verdana" panose="020B0604030504040204" pitchFamily="34" charset="0"/>
                <a:cs typeface="Arial" panose="020B0604020202020204" pitchFamily="34" charset="0"/>
              </a:rPr>
              <a:t>ii</a:t>
            </a:r>
            <a:r>
              <a:rPr lang="es-MX" sz="1000" dirty="0">
                <a:solidFill>
                  <a:srgbClr val="00A7B5"/>
                </a:solidFill>
                <a:latin typeface="Arial" panose="020B0604020202020204" pitchFamily="34" charset="0"/>
                <a:ea typeface="Verdana" panose="020B0604030504040204" pitchFamily="34" charset="0"/>
                <a:cs typeface="Arial" panose="020B0604020202020204" pitchFamily="34" charset="0"/>
              </a:rPr>
              <a:t>) </a:t>
            </a:r>
            <a:r>
              <a:rPr lang="es-MX" sz="1000" dirty="0">
                <a:latin typeface="Arial" panose="020B0604020202020204" pitchFamily="34" charset="0"/>
                <a:ea typeface="Verdana" panose="020B0604030504040204" pitchFamily="34" charset="0"/>
                <a:cs typeface="Arial" panose="020B0604020202020204" pitchFamily="34" charset="0"/>
              </a:rPr>
              <a:t>en la </a:t>
            </a:r>
            <a:r>
              <a:rPr lang="es-MX" sz="1000" dirty="0">
                <a:solidFill>
                  <a:srgbClr val="00A7B5"/>
                </a:solidFill>
                <a:latin typeface="Arial" panose="020B0604020202020204" pitchFamily="34" charset="0"/>
                <a:ea typeface="Verdana" panose="020B0604030504040204" pitchFamily="34" charset="0"/>
                <a:cs typeface="Arial" panose="020B0604020202020204" pitchFamily="34" charset="0"/>
              </a:rPr>
              <a:t>categoría de inversión</a:t>
            </a:r>
            <a:r>
              <a:rPr lang="es-MX" sz="1000" dirty="0">
                <a:latin typeface="Arial" panose="020B0604020202020204" pitchFamily="34" charset="0"/>
                <a:ea typeface="Verdana" panose="020B0604030504040204" pitchFamily="34" charset="0"/>
                <a:cs typeface="Arial" panose="020B0604020202020204" pitchFamily="34" charset="0"/>
              </a:rPr>
              <a:t>, los ingresos y gastos procedentes del </a:t>
            </a:r>
            <a:r>
              <a:rPr lang="es-MX" sz="1000" dirty="0">
                <a:solidFill>
                  <a:srgbClr val="A06DFF"/>
                </a:solidFill>
                <a:latin typeface="Arial" panose="020B0604020202020204" pitchFamily="34" charset="0"/>
                <a:ea typeface="Verdana" panose="020B0604030504040204" pitchFamily="34" charset="0"/>
                <a:cs typeface="Arial" panose="020B0604020202020204" pitchFamily="34" charset="0"/>
              </a:rPr>
              <a:t>efectivo y equivalentes al efectivo</a:t>
            </a:r>
            <a:r>
              <a:rPr lang="es-MX" sz="1000" dirty="0">
                <a:latin typeface="Arial" panose="020B0604020202020204" pitchFamily="34" charset="0"/>
                <a:ea typeface="Verdana" panose="020B0604030504040204" pitchFamily="34" charset="0"/>
                <a:cs typeface="Arial" panose="020B0604020202020204" pitchFamily="34" charset="0"/>
              </a:rPr>
              <a:t> que no estén relacionados con la provisión de financiación a los clientes (véase el párrafo 56(b)(</a:t>
            </a:r>
            <a:r>
              <a:rPr lang="es-MX" sz="1000" dirty="0" err="1">
                <a:latin typeface="Arial" panose="020B0604020202020204" pitchFamily="34" charset="0"/>
                <a:ea typeface="Verdana" panose="020B0604030504040204" pitchFamily="34" charset="0"/>
                <a:cs typeface="Arial" panose="020B0604020202020204" pitchFamily="34" charset="0"/>
              </a:rPr>
              <a:t>ii</a:t>
            </a:r>
            <a:r>
              <a:rPr lang="es-MX" sz="1000" dirty="0">
                <a:latin typeface="Arial" panose="020B0604020202020204" pitchFamily="34" charset="0"/>
                <a:ea typeface="Verdana" panose="020B0604030504040204" pitchFamily="34" charset="0"/>
                <a:cs typeface="Arial" panose="020B0604020202020204" pitchFamily="34" charset="0"/>
              </a:rPr>
              <a:t>) de la NIIF 18).</a:t>
            </a:r>
          </a:p>
        </p:txBody>
      </p:sp>
    </p:spTree>
    <p:extLst>
      <p:ext uri="{BB962C8B-B14F-4D97-AF65-F5344CB8AC3E}">
        <p14:creationId xmlns:p14="http://schemas.microsoft.com/office/powerpoint/2010/main" val="148472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E3DAA4A8-62D7-ECCD-1D2E-1BB4C22E02A1}"/>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
        <p:nvSpPr>
          <p:cNvPr id="8" name="CuadroTexto 7">
            <a:extLst>
              <a:ext uri="{FF2B5EF4-FFF2-40B4-BE49-F238E27FC236}">
                <a16:creationId xmlns:a16="http://schemas.microsoft.com/office/drawing/2014/main" id="{5544EF38-15BE-E6A3-16BD-D09749A8A817}"/>
              </a:ext>
            </a:extLst>
          </p:cNvPr>
          <p:cNvSpPr txBox="1"/>
          <p:nvPr/>
        </p:nvSpPr>
        <p:spPr>
          <a:xfrm>
            <a:off x="412022" y="1206293"/>
            <a:ext cx="8654144" cy="523220"/>
          </a:xfrm>
          <a:prstGeom prst="rect">
            <a:avLst/>
          </a:prstGeom>
          <a:noFill/>
        </p:spPr>
        <p:txBody>
          <a:bodyPr wrap="square" rtlCol="0">
            <a:spAutoFit/>
          </a:bodyPr>
          <a:lstStyle/>
          <a:p>
            <a:r>
              <a:rPr lang="es-MX" sz="1400" b="1" dirty="0">
                <a:latin typeface="Arial" panose="020B0604020202020204" pitchFamily="34" charset="0"/>
                <a:ea typeface="Verdana" panose="020B0604030504040204" pitchFamily="34" charset="0"/>
                <a:cs typeface="Arial" panose="020B0604020202020204" pitchFamily="34" charset="0"/>
              </a:rPr>
              <a:t>Figura 3 — </a:t>
            </a:r>
            <a:r>
              <a:rPr lang="es-MX" sz="1400" dirty="0">
                <a:latin typeface="Arial" panose="020B0604020202020204" pitchFamily="34" charset="0"/>
                <a:ea typeface="Verdana" panose="020B0604030504040204" pitchFamily="34" charset="0"/>
                <a:cs typeface="Arial" panose="020B0604020202020204" pitchFamily="34" charset="0"/>
              </a:rPr>
              <a:t>Clasificación de ingresos y gastos específicos en el estado de resultados por entidades con actividades principales especificadas</a:t>
            </a:r>
          </a:p>
        </p:txBody>
      </p:sp>
      <p:sp>
        <p:nvSpPr>
          <p:cNvPr id="9" name="CuadroTexto 8">
            <a:extLst>
              <a:ext uri="{FF2B5EF4-FFF2-40B4-BE49-F238E27FC236}">
                <a16:creationId xmlns:a16="http://schemas.microsoft.com/office/drawing/2014/main" id="{FB80FC5E-53C4-5790-B36D-B468791ED18A}"/>
              </a:ext>
            </a:extLst>
          </p:cNvPr>
          <p:cNvSpPr txBox="1"/>
          <p:nvPr/>
        </p:nvSpPr>
        <p:spPr>
          <a:xfrm>
            <a:off x="9361170" y="2313374"/>
            <a:ext cx="2115539" cy="3554819"/>
          </a:xfrm>
          <a:prstGeom prst="rect">
            <a:avLst/>
          </a:prstGeom>
          <a:noFill/>
        </p:spPr>
        <p:txBody>
          <a:bodyPr wrap="square" rtlCol="0">
            <a:spAutoFit/>
          </a:bodyPr>
          <a:lstStyle/>
          <a:p>
            <a:r>
              <a:rPr lang="es-MX" sz="1000" b="1" baseline="30000" dirty="0">
                <a:solidFill>
                  <a:srgbClr val="00A7B5"/>
                </a:solidFill>
                <a:latin typeface="Arial" panose="020B0604020202020204" pitchFamily="34" charset="0"/>
                <a:ea typeface="Verdana" panose="020B0604030504040204" pitchFamily="34" charset="0"/>
                <a:cs typeface="Arial" panose="020B0604020202020204" pitchFamily="34" charset="0"/>
              </a:rPr>
              <a:t>1</a:t>
            </a:r>
            <a:r>
              <a:rPr lang="es-MX" sz="1000" b="1" dirty="0">
                <a:latin typeface="Arial" panose="020B0604020202020204" pitchFamily="34" charset="0"/>
                <a:ea typeface="Verdana" panose="020B0604030504040204" pitchFamily="34" charset="0"/>
                <a:cs typeface="Arial" panose="020B0604020202020204" pitchFamily="34" charset="0"/>
              </a:rPr>
              <a:t> </a:t>
            </a:r>
            <a:r>
              <a:rPr lang="es-MX" sz="1000" dirty="0">
                <a:solidFill>
                  <a:srgbClr val="00A7B5"/>
                </a:solidFill>
                <a:latin typeface="Arial" panose="020B0604020202020204" pitchFamily="34" charset="0"/>
                <a:ea typeface="Verdana" panose="020B0604030504040204" pitchFamily="34" charset="0"/>
                <a:cs typeface="Arial" panose="020B0604020202020204" pitchFamily="34" charset="0"/>
              </a:rPr>
              <a:t>La elección de la política contable </a:t>
            </a:r>
            <a:r>
              <a:rPr lang="es-MX" sz="1000" dirty="0">
                <a:latin typeface="Arial" panose="020B0604020202020204" pitchFamily="34" charset="0"/>
                <a:ea typeface="Verdana" panose="020B0604030504040204" pitchFamily="34" charset="0"/>
                <a:cs typeface="Arial" panose="020B0604020202020204" pitchFamily="34" charset="0"/>
              </a:rPr>
              <a:t>deberá ser consistente (cuando sea aplicable) con la realizada para la clasificación de los ingresos y gastos provenientes de pasivos que surgen de transacciones que involucran únicamente la obtención de financiamiento que no se relacionan con proveer financiamiento a clientes (párrafo 56(b)(</a:t>
            </a:r>
            <a:r>
              <a:rPr lang="es-MX" sz="1000" dirty="0" err="1">
                <a:latin typeface="Arial" panose="020B0604020202020204" pitchFamily="34" charset="0"/>
                <a:ea typeface="Verdana" panose="020B0604030504040204" pitchFamily="34" charset="0"/>
                <a:cs typeface="Arial" panose="020B0604020202020204" pitchFamily="34" charset="0"/>
              </a:rPr>
              <a:t>ii</a:t>
            </a:r>
            <a:r>
              <a:rPr lang="es-MX" sz="1000" dirty="0">
                <a:latin typeface="Arial" panose="020B0604020202020204" pitchFamily="34" charset="0"/>
                <a:ea typeface="Verdana" panose="020B0604030504040204" pitchFamily="34" charset="0"/>
                <a:cs typeface="Arial" panose="020B0604020202020204" pitchFamily="34" charset="0"/>
              </a:rPr>
              <a:t>)) (véase Figura 3.2).</a:t>
            </a:r>
          </a:p>
          <a:p>
            <a:endParaRPr lang="es-MX" sz="500" dirty="0">
              <a:latin typeface="Arial" panose="020B0604020202020204" pitchFamily="34" charset="0"/>
              <a:ea typeface="Verdana" panose="020B0604030504040204" pitchFamily="34" charset="0"/>
              <a:cs typeface="Arial" panose="020B0604020202020204" pitchFamily="34" charset="0"/>
            </a:endParaRPr>
          </a:p>
          <a:p>
            <a:r>
              <a:rPr lang="es-MX" sz="1000" b="1" baseline="30000" dirty="0">
                <a:solidFill>
                  <a:srgbClr val="00A7B5"/>
                </a:solidFill>
                <a:latin typeface="Arial" panose="020B0604020202020204" pitchFamily="34" charset="0"/>
                <a:ea typeface="Verdana" panose="020B0604030504040204" pitchFamily="34" charset="0"/>
                <a:cs typeface="Arial" panose="020B0604020202020204" pitchFamily="34" charset="0"/>
              </a:rPr>
              <a:t>2</a:t>
            </a:r>
            <a:r>
              <a:rPr lang="es-MX" sz="1000" b="1" dirty="0">
                <a:latin typeface="Arial" panose="020B0604020202020204" pitchFamily="34" charset="0"/>
                <a:ea typeface="Verdana" panose="020B0604030504040204" pitchFamily="34" charset="0"/>
                <a:cs typeface="Arial" panose="020B0604020202020204" pitchFamily="34" charset="0"/>
              </a:rPr>
              <a:t> </a:t>
            </a:r>
            <a:r>
              <a:rPr lang="es-MX" sz="1000" dirty="0">
                <a:latin typeface="Arial" panose="020B0604020202020204" pitchFamily="34" charset="0"/>
                <a:ea typeface="Verdana" panose="020B0604030504040204" pitchFamily="34" charset="0"/>
                <a:cs typeface="Arial" panose="020B0604020202020204" pitchFamily="34" charset="0"/>
              </a:rPr>
              <a:t>Si una entidad no puede distinguir qué efectivo y equivalentes al efectivo se relacionan con la provisión de financiamiento a clientes, aplicará la política contable elegida para clasificar los ingresos y gastos de todo el efectivo y equivalentes al efectivo en la categoría de operación (párrafo 57).</a:t>
            </a:r>
          </a:p>
        </p:txBody>
      </p:sp>
      <p:sp>
        <p:nvSpPr>
          <p:cNvPr id="10" name="CuadroTexto 9">
            <a:extLst>
              <a:ext uri="{FF2B5EF4-FFF2-40B4-BE49-F238E27FC236}">
                <a16:creationId xmlns:a16="http://schemas.microsoft.com/office/drawing/2014/main" id="{B01E7931-6902-A997-83B1-32427530B26E}"/>
              </a:ext>
            </a:extLst>
          </p:cNvPr>
          <p:cNvSpPr txBox="1"/>
          <p:nvPr/>
        </p:nvSpPr>
        <p:spPr>
          <a:xfrm>
            <a:off x="796609" y="2627521"/>
            <a:ext cx="1994217" cy="2031325"/>
          </a:xfrm>
          <a:prstGeom prst="rect">
            <a:avLst/>
          </a:prstGeom>
          <a:noFill/>
        </p:spPr>
        <p:txBody>
          <a:bodyPr wrap="square" rtlCol="0">
            <a:spAutoFit/>
          </a:bodyPr>
          <a:lstStyle/>
          <a:p>
            <a:r>
              <a:rPr lang="es-MX" sz="1400" b="1" dirty="0">
                <a:latin typeface="Arial" panose="020B0604020202020204" pitchFamily="34" charset="0"/>
                <a:ea typeface="Verdana" panose="020B0604030504040204" pitchFamily="34" charset="0"/>
                <a:cs typeface="Arial" panose="020B0604020202020204" pitchFamily="34" charset="0"/>
              </a:rPr>
              <a:t>Figura 3.3 —</a:t>
            </a:r>
            <a:r>
              <a:rPr lang="es-MX" sz="1400" dirty="0">
                <a:latin typeface="Arial" panose="020B0604020202020204" pitchFamily="34" charset="0"/>
                <a:ea typeface="Verdana" panose="020B0604030504040204" pitchFamily="34" charset="0"/>
                <a:cs typeface="Arial" panose="020B0604020202020204" pitchFamily="34" charset="0"/>
              </a:rPr>
              <a:t>Clasificación de ingresos y gastos de </a:t>
            </a:r>
            <a:r>
              <a:rPr lang="es-MX" sz="1400" b="1" dirty="0">
                <a:solidFill>
                  <a:srgbClr val="A06DFF"/>
                </a:solidFill>
                <a:latin typeface="Arial" panose="020B0604020202020204" pitchFamily="34" charset="0"/>
                <a:ea typeface="Verdana" panose="020B0604030504040204" pitchFamily="34" charset="0"/>
                <a:cs typeface="Arial" panose="020B0604020202020204" pitchFamily="34" charset="0"/>
              </a:rPr>
              <a:t>efectivo y equivalentes al efectivo</a:t>
            </a:r>
            <a:r>
              <a:rPr lang="es-MX" sz="1400" dirty="0">
                <a:latin typeface="Arial" panose="020B0604020202020204" pitchFamily="34" charset="0"/>
                <a:ea typeface="Verdana" panose="020B0604030504040204" pitchFamily="34" charset="0"/>
                <a:cs typeface="Arial" panose="020B0604020202020204" pitchFamily="34" charset="0"/>
              </a:rPr>
              <a:t> por entidades con actividades principales especificadas</a:t>
            </a:r>
          </a:p>
        </p:txBody>
      </p:sp>
      <p:graphicFrame>
        <p:nvGraphicFramePr>
          <p:cNvPr id="11" name="Tabla 10">
            <a:extLst>
              <a:ext uri="{FF2B5EF4-FFF2-40B4-BE49-F238E27FC236}">
                <a16:creationId xmlns:a16="http://schemas.microsoft.com/office/drawing/2014/main" id="{88EA44D2-EFBD-E03F-1F79-21BB1AC581B7}"/>
              </a:ext>
            </a:extLst>
          </p:cNvPr>
          <p:cNvGraphicFramePr>
            <a:graphicFrameLocks noGrp="1"/>
          </p:cNvGraphicFramePr>
          <p:nvPr>
            <p:extLst>
              <p:ext uri="{D42A27DB-BD31-4B8C-83A1-F6EECF244321}">
                <p14:modId xmlns:p14="http://schemas.microsoft.com/office/powerpoint/2010/main" val="2152350165"/>
              </p:ext>
            </p:extLst>
          </p:nvPr>
        </p:nvGraphicFramePr>
        <p:xfrm>
          <a:off x="2807971" y="2001044"/>
          <a:ext cx="6324597" cy="4000500"/>
        </p:xfrm>
        <a:graphic>
          <a:graphicData uri="http://schemas.openxmlformats.org/drawingml/2006/table">
            <a:tbl>
              <a:tblPr/>
              <a:tblGrid>
                <a:gridCol w="1332175">
                  <a:extLst>
                    <a:ext uri="{9D8B030D-6E8A-4147-A177-3AD203B41FA5}">
                      <a16:colId xmlns:a16="http://schemas.microsoft.com/office/drawing/2014/main" val="257549527"/>
                    </a:ext>
                  </a:extLst>
                </a:gridCol>
                <a:gridCol w="77602">
                  <a:extLst>
                    <a:ext uri="{9D8B030D-6E8A-4147-A177-3AD203B41FA5}">
                      <a16:colId xmlns:a16="http://schemas.microsoft.com/office/drawing/2014/main" val="660163717"/>
                    </a:ext>
                  </a:extLst>
                </a:gridCol>
                <a:gridCol w="1332175">
                  <a:extLst>
                    <a:ext uri="{9D8B030D-6E8A-4147-A177-3AD203B41FA5}">
                      <a16:colId xmlns:a16="http://schemas.microsoft.com/office/drawing/2014/main" val="1842296531"/>
                    </a:ext>
                  </a:extLst>
                </a:gridCol>
                <a:gridCol w="77602">
                  <a:extLst>
                    <a:ext uri="{9D8B030D-6E8A-4147-A177-3AD203B41FA5}">
                      <a16:colId xmlns:a16="http://schemas.microsoft.com/office/drawing/2014/main" val="609057349"/>
                    </a:ext>
                  </a:extLst>
                </a:gridCol>
                <a:gridCol w="2095266">
                  <a:extLst>
                    <a:ext uri="{9D8B030D-6E8A-4147-A177-3AD203B41FA5}">
                      <a16:colId xmlns:a16="http://schemas.microsoft.com/office/drawing/2014/main" val="2567315335"/>
                    </a:ext>
                  </a:extLst>
                </a:gridCol>
                <a:gridCol w="77602">
                  <a:extLst>
                    <a:ext uri="{9D8B030D-6E8A-4147-A177-3AD203B41FA5}">
                      <a16:colId xmlns:a16="http://schemas.microsoft.com/office/drawing/2014/main" val="280425477"/>
                    </a:ext>
                  </a:extLst>
                </a:gridCol>
                <a:gridCol w="1332175">
                  <a:extLst>
                    <a:ext uri="{9D8B030D-6E8A-4147-A177-3AD203B41FA5}">
                      <a16:colId xmlns:a16="http://schemas.microsoft.com/office/drawing/2014/main" val="974868609"/>
                    </a:ext>
                  </a:extLst>
                </a:gridCol>
              </a:tblGrid>
              <a:tr h="463550">
                <a:tc gridSpan="7">
                  <a:txBody>
                    <a:bodyPr/>
                    <a:lstStyle/>
                    <a:p>
                      <a:pPr algn="ctr" fontAlgn="b"/>
                      <a:r>
                        <a:rPr lang="es-MX" sz="1200" b="0" i="0" u="none" strike="noStrike">
                          <a:solidFill>
                            <a:srgbClr val="000000"/>
                          </a:solidFill>
                          <a:effectLst/>
                          <a:latin typeface="Arial" panose="020B0604020202020204" pitchFamily="34" charset="0"/>
                        </a:rPr>
                        <a:t>¿La entidad invierte en activos financieros (dentro del alcance del párrafo 53</a:t>
                      </a:r>
                      <a:r>
                        <a:rPr lang="es-MX" sz="1200" b="0" i="0" u="none" strike="noStrike" dirty="0">
                          <a:solidFill>
                            <a:srgbClr val="000000"/>
                          </a:solidFill>
                          <a:effectLst/>
                          <a:latin typeface="Arial" panose="020B0604020202020204" pitchFamily="34" charset="0"/>
                        </a:rPr>
                        <a:t>(</a:t>
                      </a:r>
                      <a:r>
                        <a:rPr lang="es-MX" sz="1200" b="0" i="0" u="none" strike="noStrike">
                          <a:solidFill>
                            <a:srgbClr val="000000"/>
                          </a:solidFill>
                          <a:effectLst/>
                          <a:latin typeface="Arial" panose="020B0604020202020204" pitchFamily="34" charset="0"/>
                        </a:rPr>
                        <a:t>c)) como actividad principal</a:t>
                      </a:r>
                      <a:r>
                        <a:rPr lang="es-MX" sz="1200" b="0" i="0" u="none" strike="noStrike" dirty="0">
                          <a:solidFill>
                            <a:srgbClr val="000000"/>
                          </a:solidFill>
                          <a:effectLst/>
                          <a:latin typeface="Arial" panose="020B0604020202020204" pitchFamily="34" charset="0"/>
                        </a:rPr>
                        <a:t>?</a:t>
                      </a:r>
                      <a:endParaRPr lang="es-MX" sz="1100" b="0" i="0" u="none" strike="noStrike" dirty="0">
                        <a:solidFill>
                          <a:srgbClr val="000000"/>
                        </a:solidFill>
                        <a:effectLst/>
                        <a:latin typeface="Aptos Narrow" panose="020B00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48210109"/>
                  </a:ext>
                </a:extLst>
              </a:tr>
              <a:tr h="292100">
                <a:tc>
                  <a:txBody>
                    <a:bodyPr/>
                    <a:lstStyle/>
                    <a:p>
                      <a:pPr algn="l" fontAlgn="b"/>
                      <a:endParaRPr lang="es-CO" sz="1100" b="0" i="0" u="none" strike="noStrike">
                        <a:solidFill>
                          <a:srgbClr val="000000"/>
                        </a:solidFill>
                        <a:effectLst/>
                        <a:latin typeface="Aptos Narrow" panose="020B00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961645"/>
                  </a:ext>
                </a:extLst>
              </a:tr>
              <a:tr h="463550">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gridSpan="5">
                  <a:txBody>
                    <a:bodyPr/>
                    <a:lstStyle/>
                    <a:p>
                      <a:pPr algn="ctr" fontAlgn="ctr"/>
                      <a:r>
                        <a:rPr lang="es-MX" sz="1200" b="0" i="0" u="none" strike="noStrike">
                          <a:solidFill>
                            <a:srgbClr val="000000"/>
                          </a:solidFill>
                          <a:effectLst/>
                          <a:latin typeface="Arial" panose="020B0604020202020204" pitchFamily="34" charset="0"/>
                        </a:rPr>
                        <a:t>¿La entidad proporciona financiación a clientes como actividad principal</a:t>
                      </a:r>
                      <a:r>
                        <a:rPr lang="es-MX" sz="1200" b="0" i="0" u="none" strike="noStrike" dirty="0">
                          <a:solidFill>
                            <a:srgbClr val="000000"/>
                          </a:solidFill>
                          <a:effectLst/>
                          <a:latin typeface="Arial" panose="020B0604020202020204" pitchFamily="34" charset="0"/>
                        </a:rPr>
                        <a: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3052100"/>
                  </a:ext>
                </a:extLst>
              </a:tr>
              <a:tr h="292100">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b"/>
                      <a:endParaRPr lang="es-CO" sz="1100" b="0" i="0" u="none" strike="noStrike">
                        <a:solidFill>
                          <a:srgbClr val="000000"/>
                        </a:solidFill>
                        <a:effectLst/>
                        <a:latin typeface="Aptos Narrow" panose="020B00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b"/>
                      <a:endParaRPr lang="es-CO" sz="1100" b="0" i="0" u="none" strike="noStrike">
                        <a:solidFill>
                          <a:srgbClr val="000000"/>
                        </a:solidFill>
                        <a:effectLst/>
                        <a:latin typeface="Aptos Narrow" panose="020B00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88874083"/>
                  </a:ext>
                </a:extLst>
              </a:tr>
              <a:tr h="749300">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s-MX" sz="1200" b="0" i="0" u="none" strike="noStrike">
                          <a:solidFill>
                            <a:srgbClr val="000000"/>
                          </a:solidFill>
                          <a:effectLst/>
                          <a:latin typeface="Arial" panose="020B0604020202020204" pitchFamily="34" charset="0"/>
                        </a:rPr>
                        <a:t>¿El ingreso o gasto especificado en el párrafo 54 procedentes del efectivo y equivalentes al efectivo se relaciona con la concesión de financiación a clientes</a:t>
                      </a:r>
                      <a:r>
                        <a:rPr lang="es-MX" sz="1200" b="0" i="0" u="none" strike="noStrike" dirty="0">
                          <a:solidFill>
                            <a:srgbClr val="000000"/>
                          </a:solidFill>
                          <a:effectLst/>
                          <a:latin typeface="Arial" panose="020B0604020202020204" pitchFamily="34" charset="0"/>
                        </a:rPr>
                        <a: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4066258150"/>
                  </a:ext>
                </a:extLst>
              </a:tr>
              <a:tr h="292100">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b"/>
                      <a:endParaRPr lang="es-CO" sz="1100" b="0" i="0" u="none" strike="noStrike">
                        <a:solidFill>
                          <a:srgbClr val="000000"/>
                        </a:solidFill>
                        <a:effectLst/>
                        <a:latin typeface="Aptos Narrow" panose="020B00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b"/>
                      <a:endParaRPr lang="es-CO" sz="1100" b="0" i="0" u="none" strike="noStrike">
                        <a:solidFill>
                          <a:srgbClr val="000000"/>
                        </a:solidFill>
                        <a:effectLst/>
                        <a:latin typeface="Aptos Narrow" panose="020B0004020202020204" pitchFamily="34"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127337"/>
                  </a:ext>
                </a:extLst>
              </a:tr>
              <a:tr h="1447800">
                <a:tc>
                  <a:txBody>
                    <a:bodyPr/>
                    <a:lstStyle/>
                    <a:p>
                      <a:pPr algn="ctr" fontAlgn="ctr"/>
                      <a:r>
                        <a:rPr lang="es-MX" sz="1200" b="0" i="0" u="none" strike="noStrike">
                          <a:solidFill>
                            <a:srgbClr val="000000"/>
                          </a:solidFill>
                          <a:effectLst/>
                          <a:latin typeface="Arial" panose="020B0604020202020204" pitchFamily="34" charset="0"/>
                        </a:rPr>
                        <a:t>Clasificar en la categoría de operación los ingresos y gastos especificados en el párrafo 54 (párrafo 56</a:t>
                      </a:r>
                      <a:r>
                        <a:rPr lang="es-MX" sz="1200" b="0" i="0" u="none" strike="noStrike" dirty="0">
                          <a:solidFill>
                            <a:srgbClr val="000000"/>
                          </a:solidFill>
                          <a:effectLst/>
                          <a:latin typeface="Arial" panose="020B0604020202020204" pitchFamily="34" charset="0"/>
                        </a:rPr>
                        <a:t>(a))</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MX" sz="1200" b="0" i="0" u="none" strike="noStrike">
                          <a:solidFill>
                            <a:srgbClr val="000000"/>
                          </a:solidFill>
                          <a:effectLst/>
                          <a:latin typeface="Arial" panose="020B0604020202020204" pitchFamily="34" charset="0"/>
                        </a:rPr>
                        <a:t>Clasificar en la categoría de operación los ingresos y gastos especificados en el párrafo 54 (párrafo 56</a:t>
                      </a:r>
                      <a:r>
                        <a:rPr lang="es-MX" sz="1200" b="0" i="0" u="none" strike="noStrike" dirty="0">
                          <a:solidFill>
                            <a:srgbClr val="000000"/>
                          </a:solidFill>
                          <a:effectLst/>
                          <a:latin typeface="Arial" panose="020B0604020202020204" pitchFamily="34" charset="0"/>
                        </a:rPr>
                        <a:t>(b)(i))</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MX" sz="1200" b="0" i="0" u="none" strike="noStrike" dirty="0">
                          <a:solidFill>
                            <a:srgbClr val="00A7B5"/>
                          </a:solidFill>
                          <a:effectLst/>
                          <a:latin typeface="Arial" panose="020B0604020202020204" pitchFamily="34" charset="0"/>
                        </a:rPr>
                        <a:t>Elección de la política contable </a:t>
                      </a:r>
                      <a:r>
                        <a:rPr lang="es-MX" sz="1200" b="0" i="0" u="none" strike="noStrike" dirty="0">
                          <a:solidFill>
                            <a:srgbClr val="000000"/>
                          </a:solidFill>
                          <a:effectLst/>
                          <a:latin typeface="Arial" panose="020B0604020202020204" pitchFamily="34" charset="0"/>
                        </a:rPr>
                        <a:t>para clasificar en la categoría de </a:t>
                      </a:r>
                      <a:r>
                        <a:rPr lang="es-MX" sz="1200" b="0" i="0" u="none" strike="noStrike" dirty="0">
                          <a:solidFill>
                            <a:srgbClr val="A06DFF"/>
                          </a:solidFill>
                          <a:effectLst/>
                          <a:latin typeface="Arial" panose="020B0604020202020204" pitchFamily="34" charset="0"/>
                        </a:rPr>
                        <a:t>operación</a:t>
                      </a:r>
                      <a:r>
                        <a:rPr lang="es-MX" sz="1200" b="0" i="0" u="none" strike="noStrike" dirty="0">
                          <a:solidFill>
                            <a:srgbClr val="000000"/>
                          </a:solidFill>
                          <a:effectLst/>
                          <a:latin typeface="Arial" panose="020B0604020202020204" pitchFamily="34" charset="0"/>
                        </a:rPr>
                        <a:t> </a:t>
                      </a:r>
                      <a:r>
                        <a:rPr lang="es-MX" sz="1200" b="0" i="0" u="none" strike="noStrike" dirty="0">
                          <a:solidFill>
                            <a:srgbClr val="A06DFF"/>
                          </a:solidFill>
                          <a:effectLst/>
                          <a:latin typeface="Arial" panose="020B0604020202020204" pitchFamily="34" charset="0"/>
                        </a:rPr>
                        <a:t>o</a:t>
                      </a:r>
                      <a:r>
                        <a:rPr lang="es-MX" sz="1200" b="0" i="0" u="none" strike="noStrike" dirty="0">
                          <a:solidFill>
                            <a:srgbClr val="000000"/>
                          </a:solidFill>
                          <a:effectLst/>
                          <a:latin typeface="Arial" panose="020B0604020202020204" pitchFamily="34" charset="0"/>
                        </a:rPr>
                        <a:t> en la categoría de </a:t>
                      </a:r>
                      <a:r>
                        <a:rPr lang="es-MX" sz="1200" b="0" i="0" u="none" strike="noStrike" dirty="0">
                          <a:solidFill>
                            <a:srgbClr val="A06DFF"/>
                          </a:solidFill>
                          <a:effectLst/>
                          <a:latin typeface="Arial" panose="020B0604020202020204" pitchFamily="34" charset="0"/>
                        </a:rPr>
                        <a:t>inversión</a:t>
                      </a:r>
                      <a:r>
                        <a:rPr lang="es-MX" sz="1200" b="0" i="0" u="none" strike="noStrike" dirty="0">
                          <a:solidFill>
                            <a:srgbClr val="000000"/>
                          </a:solidFill>
                          <a:effectLst/>
                          <a:latin typeface="Arial" panose="020B0604020202020204" pitchFamily="34" charset="0"/>
                        </a:rPr>
                        <a:t> los ingresos y gastos especificados en el párrafo 54 (párrafo 56(b)(</a:t>
                      </a:r>
                      <a:r>
                        <a:rPr lang="es-MX" sz="1200" b="0" i="0" u="none" strike="noStrike" dirty="0" err="1">
                          <a:solidFill>
                            <a:srgbClr val="000000"/>
                          </a:solidFill>
                          <a:effectLst/>
                          <a:latin typeface="Arial" panose="020B0604020202020204" pitchFamily="34" charset="0"/>
                        </a:rPr>
                        <a:t>ii</a:t>
                      </a:r>
                      <a:r>
                        <a:rPr lang="es-MX" sz="1200" b="0" i="0" u="none" strike="noStrike" dirty="0">
                          <a:solidFill>
                            <a:srgbClr val="000000"/>
                          </a:solidFill>
                          <a:effectLst/>
                          <a:latin typeface="Arial" panose="020B0604020202020204" pitchFamily="34" charset="0"/>
                        </a:rPr>
                        <a:t>))</a:t>
                      </a:r>
                      <a:r>
                        <a:rPr lang="es-MX" sz="1200" b="1" i="0" u="none" strike="noStrike" baseline="30000" dirty="0">
                          <a:solidFill>
                            <a:srgbClr val="00A7B5"/>
                          </a:solidFill>
                          <a:effectLst/>
                          <a:latin typeface="Arial" panose="020B0604020202020204" pitchFamily="34" charset="0"/>
                        </a:rPr>
                        <a:t>1,2</a:t>
                      </a:r>
                      <a:endParaRPr lang="es-MX" sz="1200" b="0" i="0" u="none" strike="noStrike" dirty="0">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endParaRPr lang="es-CO" sz="1200" b="0" i="0" u="none" strike="noStrike">
                        <a:solidFill>
                          <a:srgbClr val="000000"/>
                        </a:solidFill>
                        <a:effectLst/>
                        <a:latin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s-MX" sz="1200" b="0" i="0" u="none" strike="noStrike" dirty="0">
                          <a:solidFill>
                            <a:srgbClr val="000000"/>
                          </a:solidFill>
                          <a:effectLst/>
                          <a:latin typeface="Arial" panose="020B0604020202020204" pitchFamily="34" charset="0"/>
                        </a:rPr>
                        <a:t>Clasificar en la categoría de inversión los ingresos y gastos especificados en el párrafo 54 (párrafo 56)</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3406830"/>
                  </a:ext>
                </a:extLst>
              </a:tr>
            </a:tbl>
          </a:graphicData>
        </a:graphic>
      </p:graphicFrame>
      <p:cxnSp>
        <p:nvCxnSpPr>
          <p:cNvPr id="12" name="Conector recto de flecha 11">
            <a:extLst>
              <a:ext uri="{FF2B5EF4-FFF2-40B4-BE49-F238E27FC236}">
                <a16:creationId xmlns:a16="http://schemas.microsoft.com/office/drawing/2014/main" id="{0872DCB3-E316-2BA8-7B44-C2D6C7A89E11}"/>
              </a:ext>
            </a:extLst>
          </p:cNvPr>
          <p:cNvCxnSpPr/>
          <p:nvPr/>
        </p:nvCxnSpPr>
        <p:spPr>
          <a:xfrm>
            <a:off x="6765292" y="4264818"/>
            <a:ext cx="0" cy="287337"/>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0CEB08D4-C1CB-B2C8-EA71-2F856DC9157B}"/>
              </a:ext>
            </a:extLst>
          </p:cNvPr>
          <p:cNvCxnSpPr/>
          <p:nvPr/>
        </p:nvCxnSpPr>
        <p:spPr>
          <a:xfrm>
            <a:off x="5001260" y="4264819"/>
            <a:ext cx="0" cy="287337"/>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a:extLst>
              <a:ext uri="{FF2B5EF4-FFF2-40B4-BE49-F238E27FC236}">
                <a16:creationId xmlns:a16="http://schemas.microsoft.com/office/drawing/2014/main" id="{DFAC889B-B118-F05F-5529-D6142D1A373E}"/>
              </a:ext>
            </a:extLst>
          </p:cNvPr>
          <p:cNvCxnSpPr/>
          <p:nvPr/>
        </p:nvCxnSpPr>
        <p:spPr>
          <a:xfrm>
            <a:off x="3529330" y="2453481"/>
            <a:ext cx="0" cy="2065337"/>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ECF0A5FC-9C06-E255-7A87-57A0264714BA}"/>
              </a:ext>
            </a:extLst>
          </p:cNvPr>
          <p:cNvCxnSpPr/>
          <p:nvPr/>
        </p:nvCxnSpPr>
        <p:spPr>
          <a:xfrm>
            <a:off x="6150610" y="3212406"/>
            <a:ext cx="0" cy="287337"/>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a:extLst>
              <a:ext uri="{FF2B5EF4-FFF2-40B4-BE49-F238E27FC236}">
                <a16:creationId xmlns:a16="http://schemas.microsoft.com/office/drawing/2014/main" id="{17910ACB-B7FE-0098-9C28-FC93A0820E24}"/>
              </a:ext>
            </a:extLst>
          </p:cNvPr>
          <p:cNvCxnSpPr/>
          <p:nvPr/>
        </p:nvCxnSpPr>
        <p:spPr>
          <a:xfrm>
            <a:off x="8421370" y="3223418"/>
            <a:ext cx="0" cy="1295400"/>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sp>
        <p:nvSpPr>
          <p:cNvPr id="17" name="CuadroTexto 7">
            <a:extLst>
              <a:ext uri="{FF2B5EF4-FFF2-40B4-BE49-F238E27FC236}">
                <a16:creationId xmlns:a16="http://schemas.microsoft.com/office/drawing/2014/main" id="{8EC8EB73-F6FE-C964-08DE-5DCD81EE9726}"/>
              </a:ext>
            </a:extLst>
          </p:cNvPr>
          <p:cNvSpPr txBox="1"/>
          <p:nvPr/>
        </p:nvSpPr>
        <p:spPr>
          <a:xfrm>
            <a:off x="3103088" y="3356075"/>
            <a:ext cx="360363" cy="1793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s-CO" sz="1000" dirty="0">
                <a:latin typeface="Arial" panose="020B0604020202020204" pitchFamily="34" charset="0"/>
                <a:cs typeface="Arial" panose="020B0604020202020204" pitchFamily="34" charset="0"/>
              </a:rPr>
              <a:t>Si</a:t>
            </a:r>
          </a:p>
        </p:txBody>
      </p:sp>
      <p:sp>
        <p:nvSpPr>
          <p:cNvPr id="18" name="CuadroTexto 8">
            <a:extLst>
              <a:ext uri="{FF2B5EF4-FFF2-40B4-BE49-F238E27FC236}">
                <a16:creationId xmlns:a16="http://schemas.microsoft.com/office/drawing/2014/main" id="{FEAC77E3-CB2B-076F-FB79-9270B2ED22C5}"/>
              </a:ext>
            </a:extLst>
          </p:cNvPr>
          <p:cNvSpPr txBox="1"/>
          <p:nvPr/>
        </p:nvSpPr>
        <p:spPr>
          <a:xfrm>
            <a:off x="5740399" y="3263364"/>
            <a:ext cx="330200" cy="139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s-CO" sz="1000">
                <a:latin typeface="Arial" panose="020B0604020202020204" pitchFamily="34" charset="0"/>
                <a:cs typeface="Arial" panose="020B0604020202020204" pitchFamily="34" charset="0"/>
              </a:rPr>
              <a:t>Si</a:t>
            </a:r>
          </a:p>
        </p:txBody>
      </p:sp>
      <p:sp>
        <p:nvSpPr>
          <p:cNvPr id="19" name="CuadroTexto 9">
            <a:extLst>
              <a:ext uri="{FF2B5EF4-FFF2-40B4-BE49-F238E27FC236}">
                <a16:creationId xmlns:a16="http://schemas.microsoft.com/office/drawing/2014/main" id="{A247C998-9224-E171-B93E-5BA72559A906}"/>
              </a:ext>
            </a:extLst>
          </p:cNvPr>
          <p:cNvSpPr txBox="1"/>
          <p:nvPr/>
        </p:nvSpPr>
        <p:spPr>
          <a:xfrm>
            <a:off x="5026025" y="4295932"/>
            <a:ext cx="360363" cy="1793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CO" sz="1000">
                <a:latin typeface="Arial" panose="020B0604020202020204" pitchFamily="34" charset="0"/>
                <a:cs typeface="Arial" panose="020B0604020202020204" pitchFamily="34" charset="0"/>
              </a:rPr>
              <a:t>Si</a:t>
            </a:r>
          </a:p>
        </p:txBody>
      </p:sp>
      <p:sp>
        <p:nvSpPr>
          <p:cNvPr id="20" name="CuadroTexto 10">
            <a:extLst>
              <a:ext uri="{FF2B5EF4-FFF2-40B4-BE49-F238E27FC236}">
                <a16:creationId xmlns:a16="http://schemas.microsoft.com/office/drawing/2014/main" id="{483CB2BE-A968-4BD6-2D07-45F7CE916F5E}"/>
              </a:ext>
            </a:extLst>
          </p:cNvPr>
          <p:cNvSpPr txBox="1"/>
          <p:nvPr/>
        </p:nvSpPr>
        <p:spPr>
          <a:xfrm>
            <a:off x="6788152" y="4287678"/>
            <a:ext cx="360363" cy="1793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CO" sz="1000" dirty="0">
                <a:latin typeface="Arial" panose="020B0604020202020204" pitchFamily="34" charset="0"/>
                <a:cs typeface="Arial" panose="020B0604020202020204" pitchFamily="34" charset="0"/>
              </a:rPr>
              <a:t>No</a:t>
            </a:r>
          </a:p>
        </p:txBody>
      </p:sp>
      <p:sp>
        <p:nvSpPr>
          <p:cNvPr id="21" name="CuadroTexto 11">
            <a:extLst>
              <a:ext uri="{FF2B5EF4-FFF2-40B4-BE49-F238E27FC236}">
                <a16:creationId xmlns:a16="http://schemas.microsoft.com/office/drawing/2014/main" id="{690CC95C-6FC5-0D53-3EE7-F8D1E52AFA61}"/>
              </a:ext>
            </a:extLst>
          </p:cNvPr>
          <p:cNvSpPr txBox="1"/>
          <p:nvPr/>
        </p:nvSpPr>
        <p:spPr>
          <a:xfrm>
            <a:off x="6585111" y="2487503"/>
            <a:ext cx="360363" cy="1793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CO" sz="1000" dirty="0">
                <a:latin typeface="Arial" panose="020B0604020202020204" pitchFamily="34" charset="0"/>
                <a:cs typeface="Arial" panose="020B0604020202020204" pitchFamily="34" charset="0"/>
              </a:rPr>
              <a:t>No</a:t>
            </a:r>
          </a:p>
        </p:txBody>
      </p:sp>
      <p:cxnSp>
        <p:nvCxnSpPr>
          <p:cNvPr id="22" name="Conector recto de flecha 21">
            <a:extLst>
              <a:ext uri="{FF2B5EF4-FFF2-40B4-BE49-F238E27FC236}">
                <a16:creationId xmlns:a16="http://schemas.microsoft.com/office/drawing/2014/main" id="{78933ED3-8715-6EBA-9400-5F0922B7A36F}"/>
              </a:ext>
            </a:extLst>
          </p:cNvPr>
          <p:cNvCxnSpPr>
            <a:cxnSpLocks/>
          </p:cNvCxnSpPr>
          <p:nvPr/>
        </p:nvCxnSpPr>
        <p:spPr>
          <a:xfrm>
            <a:off x="6039943" y="2434886"/>
            <a:ext cx="0" cy="334525"/>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26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10A9-C317-F027-C713-C71F7B1E32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DF89CB-B0CA-51C1-9DA5-7BD95FADC5BB}"/>
              </a:ext>
            </a:extLst>
          </p:cNvPr>
          <p:cNvSpPr>
            <a:spLocks noGrp="1"/>
          </p:cNvSpPr>
          <p:nvPr>
            <p:ph type="title"/>
          </p:nvPr>
        </p:nvSpPr>
        <p:spPr/>
        <p:txBody>
          <a:bodyPr/>
          <a:lstStyle/>
          <a:p>
            <a:r>
              <a:rPr lang="es-CO" sz="3600" dirty="0">
                <a:solidFill>
                  <a:srgbClr val="002060"/>
                </a:solidFill>
              </a:rPr>
              <a:t>Diana Rocio Choconta R</a:t>
            </a: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BD4162AD-7FE0-869C-8709-7968EC8E404B}"/>
                  </a:ext>
                </a:extLst>
              </p14:cNvPr>
              <p14:cNvContentPartPr/>
              <p14:nvPr/>
            </p14:nvContentPartPr>
            <p14:xfrm>
              <a:off x="2711664" y="2301336"/>
              <a:ext cx="3600" cy="1080"/>
            </p14:xfrm>
          </p:contentPart>
        </mc:Choice>
        <mc:Fallback xmlns="">
          <p:pic>
            <p:nvPicPr>
              <p:cNvPr id="4" name="Entrada de lápiz 3">
                <a:extLst>
                  <a:ext uri="{FF2B5EF4-FFF2-40B4-BE49-F238E27FC236}">
                    <a16:creationId xmlns:a16="http://schemas.microsoft.com/office/drawing/2014/main" id="{BD4162AD-7FE0-869C-8709-7968EC8E404B}"/>
                  </a:ext>
                </a:extLst>
              </p:cNvPr>
              <p:cNvPicPr/>
              <p:nvPr/>
            </p:nvPicPr>
            <p:blipFill>
              <a:blip r:embed="rId3"/>
              <a:stretch>
                <a:fillRect/>
              </a:stretch>
            </p:blipFill>
            <p:spPr>
              <a:xfrm>
                <a:off x="2705544" y="2295216"/>
                <a:ext cx="15840" cy="13320"/>
              </a:xfrm>
              <a:prstGeom prst="rect">
                <a:avLst/>
              </a:prstGeom>
            </p:spPr>
          </p:pic>
        </mc:Fallback>
      </mc:AlternateContent>
      <p:sp>
        <p:nvSpPr>
          <p:cNvPr id="6" name="Marcador de contenido 2">
            <a:extLst>
              <a:ext uri="{FF2B5EF4-FFF2-40B4-BE49-F238E27FC236}">
                <a16:creationId xmlns:a16="http://schemas.microsoft.com/office/drawing/2014/main" id="{2E6A0F80-F8A6-A894-255C-1D0A61505E59}"/>
              </a:ext>
            </a:extLst>
          </p:cNvPr>
          <p:cNvSpPr txBox="1">
            <a:spLocks/>
          </p:cNvSpPr>
          <p:nvPr/>
        </p:nvSpPr>
        <p:spPr>
          <a:xfrm>
            <a:off x="5043921" y="2898426"/>
            <a:ext cx="4382883" cy="718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400" dirty="0">
                <a:solidFill>
                  <a:srgbClr val="002060"/>
                </a:solidFill>
                <a:latin typeface="Montserrat" panose="00000500000000000000" pitchFamily="50" charset="0"/>
              </a:rPr>
              <a:t>Contadora Pública de la Universidad Central. Especialista en Contabilidad Financiera Internacional de la Pontificia Universidad Javeriana. Amplia experiencia en implementación de Normas Internacionales de Información Financiera en empresas privadas de los grupos 1 (NIIF Completas) y 2 (NIIF para las PYMES), y Entidades de Gobierno. Miembro del Comité de expertos NIIF del CTCP.</a:t>
            </a:r>
          </a:p>
        </p:txBody>
      </p:sp>
      <p:pic>
        <p:nvPicPr>
          <p:cNvPr id="5" name="Imagen 4">
            <a:extLst>
              <a:ext uri="{FF2B5EF4-FFF2-40B4-BE49-F238E27FC236}">
                <a16:creationId xmlns:a16="http://schemas.microsoft.com/office/drawing/2014/main" id="{81F7F0F9-BCE2-A664-9B3B-99DEEF966E40}"/>
              </a:ext>
            </a:extLst>
          </p:cNvPr>
          <p:cNvPicPr>
            <a:picLocks noChangeAspect="1"/>
          </p:cNvPicPr>
          <p:nvPr/>
        </p:nvPicPr>
        <p:blipFill rotWithShape="1">
          <a:blip r:embed="rId4"/>
          <a:srcRect b="9750"/>
          <a:stretch/>
        </p:blipFill>
        <p:spPr>
          <a:xfrm>
            <a:off x="1999209" y="2443655"/>
            <a:ext cx="2210184" cy="2248348"/>
          </a:xfrm>
          <a:prstGeom prst="ellipse">
            <a:avLst/>
          </a:prstGeom>
          <a:ln w="57150">
            <a:solidFill>
              <a:srgbClr val="CBC4BC"/>
            </a:solidFill>
          </a:ln>
        </p:spPr>
      </p:pic>
    </p:spTree>
    <p:extLst>
      <p:ext uri="{BB962C8B-B14F-4D97-AF65-F5344CB8AC3E}">
        <p14:creationId xmlns:p14="http://schemas.microsoft.com/office/powerpoint/2010/main" val="90821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DC8AA36-C291-17FC-E62B-1D10F37FB3D3}"/>
              </a:ext>
            </a:extLst>
          </p:cNvPr>
          <p:cNvPicPr>
            <a:picLocks noChangeAspect="1"/>
          </p:cNvPicPr>
          <p:nvPr/>
        </p:nvPicPr>
        <p:blipFill>
          <a:blip r:embed="rId2"/>
          <a:stretch>
            <a:fillRect/>
          </a:stretch>
        </p:blipFill>
        <p:spPr>
          <a:xfrm>
            <a:off x="2445930" y="252224"/>
            <a:ext cx="6915240" cy="5980956"/>
          </a:xfrm>
          <a:prstGeom prst="rect">
            <a:avLst/>
          </a:prstGeom>
        </p:spPr>
      </p:pic>
      <p:sp>
        <p:nvSpPr>
          <p:cNvPr id="4" name="CuadroTexto 3">
            <a:extLst>
              <a:ext uri="{FF2B5EF4-FFF2-40B4-BE49-F238E27FC236}">
                <a16:creationId xmlns:a16="http://schemas.microsoft.com/office/drawing/2014/main" id="{E4C1E76C-1D8D-9480-82A3-D649CD921B38}"/>
              </a:ext>
            </a:extLst>
          </p:cNvPr>
          <p:cNvSpPr txBox="1"/>
          <p:nvPr/>
        </p:nvSpPr>
        <p:spPr>
          <a:xfrm>
            <a:off x="576340" y="2627521"/>
            <a:ext cx="186959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Ejemplo </a:t>
            </a:r>
            <a:r>
              <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II-4- Estado del resultado del periodo de una entidad que es un banco minorista y de inversión, que </a:t>
            </a:r>
            <a:r>
              <a:rPr kumimoji="0" lang="es-MX" sz="1200" b="0" i="0" u="none" strike="noStrike" kern="1200" cap="none" spc="0" normalizeH="0" baseline="0" noProof="0" dirty="0">
                <a:ln>
                  <a:noFill/>
                </a:ln>
                <a:solidFill>
                  <a:srgbClr val="A06DFF"/>
                </a:solidFill>
                <a:effectLst/>
                <a:uLnTx/>
                <a:uFillTx/>
                <a:latin typeface="Arial" panose="020B0604020202020204" pitchFamily="34" charset="0"/>
                <a:ea typeface="Verdana" panose="020B0604030504040204" pitchFamily="34" charset="0"/>
                <a:cs typeface="Arial" panose="020B0604020202020204" pitchFamily="34" charset="0"/>
              </a:rPr>
              <a:t>invierte en activos financieros</a:t>
            </a:r>
            <a:r>
              <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como actividad principal de negocio y que </a:t>
            </a:r>
            <a:r>
              <a:rPr kumimoji="0" lang="es-MX" sz="1200" b="0" i="0" u="none" strike="noStrike" kern="1200" cap="none" spc="0" normalizeH="0" baseline="0" noProof="0" dirty="0">
                <a:ln>
                  <a:noFill/>
                </a:ln>
                <a:solidFill>
                  <a:srgbClr val="A06DFF"/>
                </a:solidFill>
                <a:effectLst/>
                <a:uLnTx/>
                <a:uFillTx/>
                <a:latin typeface="Arial" panose="020B0604020202020204" pitchFamily="34" charset="0"/>
                <a:ea typeface="Verdana" panose="020B0604030504040204" pitchFamily="34" charset="0"/>
                <a:cs typeface="Arial" panose="020B0604020202020204" pitchFamily="34" charset="0"/>
              </a:rPr>
              <a:t>suministra financiación a los clientes</a:t>
            </a:r>
            <a:r>
              <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también como actividad principal de negocio</a:t>
            </a:r>
          </a:p>
        </p:txBody>
      </p:sp>
      <p:sp>
        <p:nvSpPr>
          <p:cNvPr id="5" name="CuadroTexto 4">
            <a:extLst>
              <a:ext uri="{FF2B5EF4-FFF2-40B4-BE49-F238E27FC236}">
                <a16:creationId xmlns:a16="http://schemas.microsoft.com/office/drawing/2014/main" id="{2213ECDD-90FD-874B-7027-0638A8498C8A}"/>
              </a:ext>
            </a:extLst>
          </p:cNvPr>
          <p:cNvSpPr txBox="1"/>
          <p:nvPr/>
        </p:nvSpPr>
        <p:spPr>
          <a:xfrm>
            <a:off x="9361170" y="2313374"/>
            <a:ext cx="2115539"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La </a:t>
            </a:r>
            <a:r>
              <a:rPr kumimoji="0" lang="es-MX" sz="10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política contable</a:t>
            </a:r>
            <a:r>
              <a:rPr kumimoji="0" lang="es-MX"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del Grupo DD consiste en clasificar en la </a:t>
            </a:r>
            <a:r>
              <a:rPr kumimoji="0" lang="es-MX" sz="1000" b="0" i="0" u="none" strike="noStrike" kern="1200" cap="none" spc="0" normalizeH="0" baseline="0" noProof="0" dirty="0">
                <a:ln>
                  <a:noFill/>
                </a:ln>
                <a:solidFill>
                  <a:srgbClr val="00A7B5"/>
                </a:solidFill>
                <a:effectLst/>
                <a:uLnTx/>
                <a:uFillTx/>
                <a:latin typeface="Arial" panose="020B0604020202020204" pitchFamily="34" charset="0"/>
                <a:ea typeface="Verdana" panose="020B0604030504040204" pitchFamily="34" charset="0"/>
                <a:cs typeface="Arial" panose="020B0604020202020204" pitchFamily="34" charset="0"/>
              </a:rPr>
              <a:t>categoría de operación </a:t>
            </a:r>
            <a:r>
              <a:rPr kumimoji="0" lang="es-MX"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los ingresos y gastos de </a:t>
            </a:r>
            <a:r>
              <a:rPr kumimoji="0" lang="es-MX" sz="1000" b="0" i="0" u="none" strike="noStrike" kern="1200" cap="none" spc="0" normalizeH="0" baseline="0" noProof="0" dirty="0">
                <a:ln>
                  <a:noFill/>
                </a:ln>
                <a:solidFill>
                  <a:srgbClr val="A06DFF"/>
                </a:solidFill>
                <a:effectLst/>
                <a:uLnTx/>
                <a:uFillTx/>
                <a:latin typeface="Arial" panose="020B0604020202020204" pitchFamily="34" charset="0"/>
                <a:ea typeface="Verdana" panose="020B0604030504040204" pitchFamily="34" charset="0"/>
                <a:cs typeface="Arial" panose="020B0604020202020204" pitchFamily="34" charset="0"/>
              </a:rPr>
              <a:t>todos los pasivos</a:t>
            </a:r>
            <a:r>
              <a:rPr kumimoji="0" lang="es-MX"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que surgen de transacciones </a:t>
            </a:r>
            <a:r>
              <a:rPr kumimoji="0" lang="es-MX" sz="1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que implican </a:t>
            </a:r>
            <a:r>
              <a:rPr kumimoji="0" lang="es-MX" sz="1000" b="0" i="0" u="none" strike="noStrike" kern="1200" cap="none" spc="0" normalizeH="0" baseline="0" noProof="0" dirty="0">
                <a:ln>
                  <a:noFill/>
                </a:ln>
                <a:solidFill>
                  <a:srgbClr val="A06DFF"/>
                </a:solidFill>
                <a:effectLst/>
                <a:uLnTx/>
                <a:uFillTx/>
                <a:latin typeface="Arial" panose="020B0604020202020204" pitchFamily="34" charset="0"/>
                <a:ea typeface="Verdana" panose="020B0604030504040204" pitchFamily="34" charset="0"/>
                <a:cs typeface="Arial" panose="020B0604020202020204" pitchFamily="34" charset="0"/>
              </a:rPr>
              <a:t>solo la obtención de financiación, </a:t>
            </a:r>
            <a:r>
              <a:rPr kumimoji="0" lang="es-MX" sz="10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incluidos los </a:t>
            </a:r>
            <a:r>
              <a:rPr kumimoji="0" lang="es-MX" sz="1000" b="0" i="0" u="none" strike="noStrike" kern="1200" cap="none" spc="0" normalizeH="0" baseline="0" noProof="0" dirty="0">
                <a:ln>
                  <a:noFill/>
                </a:ln>
                <a:solidFill>
                  <a:srgbClr val="A06DFF"/>
                </a:solidFill>
                <a:effectLst/>
                <a:uLnTx/>
                <a:uFillTx/>
                <a:latin typeface="Arial" panose="020B0604020202020204" pitchFamily="34" charset="0"/>
                <a:ea typeface="Verdana" panose="020B0604030504040204" pitchFamily="34" charset="0"/>
                <a:cs typeface="Arial" panose="020B0604020202020204" pitchFamily="34" charset="0"/>
              </a:rPr>
              <a:t>pasivos que no están relacionados con la provisión de financiación </a:t>
            </a:r>
            <a:r>
              <a:rPr kumimoji="0" lang="es-MX"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 los clientes (véase el párrafo 65(a)(</a:t>
            </a:r>
            <a:r>
              <a:rPr kumimoji="0" lang="es-MX" sz="10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ii</a:t>
            </a:r>
            <a:r>
              <a:rPr kumimoji="0" lang="es-MX"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de la NIIF 18). En consecuencia, al Grupo DD </a:t>
            </a:r>
            <a:r>
              <a:rPr kumimoji="0" lang="es-MX" sz="1000" b="0" i="0" u="none" strike="noStrike" kern="1200" cap="none" spc="0" normalizeH="0" baseline="0" noProof="0" dirty="0">
                <a:ln>
                  <a:noFill/>
                </a:ln>
                <a:solidFill>
                  <a:srgbClr val="00A7B5"/>
                </a:solidFill>
                <a:effectLst/>
                <a:uLnTx/>
                <a:uFillTx/>
                <a:latin typeface="Arial" panose="020B0604020202020204" pitchFamily="34" charset="0"/>
                <a:ea typeface="Verdana" panose="020B0604030504040204" pitchFamily="34" charset="0"/>
                <a:cs typeface="Arial" panose="020B0604020202020204" pitchFamily="34" charset="0"/>
              </a:rPr>
              <a:t>no se le permite presentar el subtotal del resultado antes de la financiación y los impuestos a las ganancias</a:t>
            </a:r>
            <a:r>
              <a:rPr kumimoji="0" lang="es-MX"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(véase el párrafo 73 de la NIIF 18).</a:t>
            </a:r>
          </a:p>
        </p:txBody>
      </p:sp>
    </p:spTree>
    <p:extLst>
      <p:ext uri="{BB962C8B-B14F-4D97-AF65-F5344CB8AC3E}">
        <p14:creationId xmlns:p14="http://schemas.microsoft.com/office/powerpoint/2010/main" val="3182930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264B2A3-6381-448D-E507-A54B21498A62}"/>
              </a:ext>
            </a:extLst>
          </p:cNvPr>
          <p:cNvGrpSpPr/>
          <p:nvPr/>
        </p:nvGrpSpPr>
        <p:grpSpPr>
          <a:xfrm>
            <a:off x="499707" y="2006768"/>
            <a:ext cx="2200988" cy="3621522"/>
            <a:chOff x="4734366" y="0"/>
            <a:chExt cx="2200988" cy="3621522"/>
          </a:xfrm>
          <a:solidFill>
            <a:schemeClr val="accent2"/>
          </a:solidFill>
        </p:grpSpPr>
        <p:sp>
          <p:nvSpPr>
            <p:cNvPr id="4" name="Diagrama de flujo: operación manual 3">
              <a:extLst>
                <a:ext uri="{FF2B5EF4-FFF2-40B4-BE49-F238E27FC236}">
                  <a16:creationId xmlns:a16="http://schemas.microsoft.com/office/drawing/2014/main" id="{87D8C7D4-93C3-36AC-7F50-9F09B7FF3ED1}"/>
                </a:ext>
              </a:extLst>
            </p:cNvPr>
            <p:cNvSpPr/>
            <p:nvPr/>
          </p:nvSpPr>
          <p:spPr>
            <a:xfrm rot="16200000">
              <a:off x="4024099"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5" name="Diagrama de flujo: operación manual 4">
              <a:extLst>
                <a:ext uri="{FF2B5EF4-FFF2-40B4-BE49-F238E27FC236}">
                  <a16:creationId xmlns:a16="http://schemas.microsoft.com/office/drawing/2014/main" id="{9D5032E3-5E21-3627-98F2-52997AE65DB5}"/>
                </a:ext>
              </a:extLst>
            </p:cNvPr>
            <p:cNvSpPr txBox="1"/>
            <p:nvPr/>
          </p:nvSpPr>
          <p:spPr>
            <a:xfrm rot="21600000">
              <a:off x="4734367"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Verdana" panose="020B0604030504040204" pitchFamily="34" charset="0"/>
                  <a:ea typeface="Verdana" panose="020B0604030504040204" pitchFamily="34" charset="0"/>
                </a:rPr>
                <a:t>Revelación de información sobre medidas de rendimiento de la gerencia</a:t>
              </a:r>
            </a:p>
            <a:p>
              <a:pPr marL="0" lvl="0" indent="0" algn="ctr" defTabSz="889000">
                <a:lnSpc>
                  <a:spcPct val="90000"/>
                </a:lnSpc>
                <a:spcBef>
                  <a:spcPct val="0"/>
                </a:spcBef>
                <a:spcAft>
                  <a:spcPct val="35000"/>
                </a:spcAft>
                <a:buNone/>
              </a:pPr>
              <a:r>
                <a:rPr lang="es-MX" sz="2000" dirty="0">
                  <a:latin typeface="Verdana" panose="020B0604030504040204" pitchFamily="34" charset="0"/>
                  <a:ea typeface="Verdana" panose="020B0604030504040204" pitchFamily="34" charset="0"/>
                </a:rPr>
                <a:t>(</a:t>
              </a:r>
              <a:r>
                <a:rPr lang="es-MX" sz="2000" b="1" dirty="0">
                  <a:latin typeface="Verdana" panose="020B0604030504040204" pitchFamily="34" charset="0"/>
                  <a:ea typeface="Verdana" panose="020B0604030504040204" pitchFamily="34" charset="0"/>
                </a:rPr>
                <a:t>MRG</a:t>
              </a:r>
              <a:r>
                <a:rPr lang="es-MX" sz="2000" dirty="0">
                  <a:latin typeface="Verdana" panose="020B0604030504040204" pitchFamily="34" charset="0"/>
                  <a:ea typeface="Verdana" panose="020B0604030504040204" pitchFamily="34" charset="0"/>
                </a:rPr>
                <a:t>)</a:t>
              </a:r>
              <a:endParaRPr lang="es-AR" sz="2000" kern="1200" dirty="0">
                <a:latin typeface="Verdana" panose="020B0604030504040204" pitchFamily="34" charset="0"/>
                <a:ea typeface="Verdana" panose="020B0604030504040204" pitchFamily="34" charset="0"/>
              </a:endParaRPr>
            </a:p>
          </p:txBody>
        </p:sp>
      </p:grpSp>
      <p:sp>
        <p:nvSpPr>
          <p:cNvPr id="6" name="CuadroTexto 5">
            <a:extLst>
              <a:ext uri="{FF2B5EF4-FFF2-40B4-BE49-F238E27FC236}">
                <a16:creationId xmlns:a16="http://schemas.microsoft.com/office/drawing/2014/main" id="{51099834-A23E-9D68-915E-2EFA70BBBCE2}"/>
              </a:ext>
            </a:extLst>
          </p:cNvPr>
          <p:cNvSpPr txBox="1"/>
          <p:nvPr/>
        </p:nvSpPr>
        <p:spPr>
          <a:xfrm>
            <a:off x="2960912" y="1881072"/>
            <a:ext cx="5355773" cy="3785652"/>
          </a:xfrm>
          <a:prstGeom prst="rect">
            <a:avLst/>
          </a:prstGeom>
          <a:noFill/>
        </p:spPr>
        <p:txBody>
          <a:bodyPr wrap="square" rtlCol="0">
            <a:spAutoFit/>
          </a:bodyPr>
          <a:lstStyle/>
          <a:p>
            <a:r>
              <a:rPr lang="es-MX" sz="2000" dirty="0">
                <a:latin typeface="Verdana" panose="020B0604030504040204" pitchFamily="34" charset="0"/>
                <a:ea typeface="Verdana" panose="020B0604030504040204" pitchFamily="34" charset="0"/>
              </a:rPr>
              <a:t>Subtotales de ingresos y gastos que:</a:t>
            </a:r>
          </a:p>
          <a:p>
            <a:endParaRPr lang="es-MX"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s-MX" sz="2000" dirty="0">
                <a:latin typeface="Verdana" panose="020B0604030504040204" pitchFamily="34" charset="0"/>
                <a:ea typeface="Verdana" panose="020B0604030504040204" pitchFamily="34" charset="0"/>
              </a:rPr>
              <a:t>Se usan en comunicaciones públicas, fuera de los estados financieros</a:t>
            </a:r>
          </a:p>
          <a:p>
            <a:pPr marL="342900" indent="-342900">
              <a:buFont typeface="Arial" panose="020B0604020202020204" pitchFamily="34" charset="0"/>
              <a:buChar char="•"/>
            </a:pPr>
            <a:endParaRPr lang="es-MX"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s-MX" sz="2000" dirty="0">
                <a:latin typeface="Verdana" panose="020B0604030504040204" pitchFamily="34" charset="0"/>
                <a:ea typeface="Verdana" panose="020B0604030504040204" pitchFamily="34" charset="0"/>
              </a:rPr>
              <a:t>Comunican la visión de la gerencia sobre un aspecto del rendimiento financiero de la entidad en su conjunto</a:t>
            </a:r>
          </a:p>
          <a:p>
            <a:pPr marL="342900" indent="-342900">
              <a:buFont typeface="Arial" panose="020B0604020202020204" pitchFamily="34" charset="0"/>
              <a:buChar char="•"/>
            </a:pPr>
            <a:endParaRPr lang="es-MX"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s-MX" sz="2000" dirty="0">
                <a:latin typeface="Verdana" panose="020B0604030504040204" pitchFamily="34" charset="0"/>
                <a:ea typeface="Verdana" panose="020B0604030504040204" pitchFamily="34" charset="0"/>
              </a:rPr>
              <a:t>Difieren de las requeridas por las NIIF o que se listan en la NIIF 18</a:t>
            </a:r>
          </a:p>
        </p:txBody>
      </p:sp>
      <p:sp>
        <p:nvSpPr>
          <p:cNvPr id="7" name="Rectángulo 6">
            <a:extLst>
              <a:ext uri="{FF2B5EF4-FFF2-40B4-BE49-F238E27FC236}">
                <a16:creationId xmlns:a16="http://schemas.microsoft.com/office/drawing/2014/main" id="{A0A4D0E4-6E5A-D683-07F6-382014DAD33F}"/>
              </a:ext>
            </a:extLst>
          </p:cNvPr>
          <p:cNvSpPr/>
          <p:nvPr/>
        </p:nvSpPr>
        <p:spPr>
          <a:xfrm>
            <a:off x="8576902" y="2283844"/>
            <a:ext cx="3363685" cy="3657600"/>
          </a:xfrm>
          <a:prstGeom prst="rect">
            <a:avLst/>
          </a:prstGeom>
          <a:solidFill>
            <a:schemeClr val="bg1">
              <a:lumMod val="9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s-MX" sz="2000" dirty="0">
                <a:solidFill>
                  <a:schemeClr val="tx1"/>
                </a:solidFill>
                <a:latin typeface="Verdana" panose="020B0604030504040204" pitchFamily="34" charset="0"/>
                <a:ea typeface="Verdana" panose="020B0604030504040204" pitchFamily="34" charset="0"/>
              </a:rPr>
              <a:t>Subtotales de sólo ingresos o sólo gastos</a:t>
            </a:r>
          </a:p>
          <a:p>
            <a:pPr marL="285750" indent="-285750">
              <a:buFont typeface="Wingdings" panose="05000000000000000000" pitchFamily="2" charset="2"/>
              <a:buChar char="q"/>
            </a:pPr>
            <a:endParaRPr lang="es-MX" sz="2000" dirty="0">
              <a:solidFill>
                <a:schemeClr val="tx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es-MX" sz="2000" dirty="0">
                <a:solidFill>
                  <a:schemeClr val="tx1"/>
                </a:solidFill>
                <a:latin typeface="Verdana" panose="020B0604030504040204" pitchFamily="34" charset="0"/>
                <a:ea typeface="Verdana" panose="020B0604030504040204" pitchFamily="34" charset="0"/>
              </a:rPr>
              <a:t>Medidas sobre un sólo segmento</a:t>
            </a:r>
          </a:p>
          <a:p>
            <a:pPr marL="285750" indent="-285750">
              <a:buFont typeface="Wingdings" panose="05000000000000000000" pitchFamily="2" charset="2"/>
              <a:buChar char="q"/>
            </a:pPr>
            <a:endParaRPr lang="es-MX" sz="2000" dirty="0">
              <a:solidFill>
                <a:schemeClr val="tx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es-MX" sz="2000" dirty="0">
                <a:solidFill>
                  <a:schemeClr val="tx1"/>
                </a:solidFill>
                <a:latin typeface="Verdana" panose="020B0604030504040204" pitchFamily="34" charset="0"/>
                <a:ea typeface="Verdana" panose="020B0604030504040204" pitchFamily="34" charset="0"/>
              </a:rPr>
              <a:t>Ratios financieros</a:t>
            </a:r>
          </a:p>
          <a:p>
            <a:pPr marL="285750" indent="-285750">
              <a:buFont typeface="Wingdings" panose="05000000000000000000" pitchFamily="2" charset="2"/>
              <a:buChar char="q"/>
            </a:pPr>
            <a:endParaRPr lang="es-MX" sz="2000" dirty="0">
              <a:solidFill>
                <a:schemeClr val="tx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es-MX" sz="2000" dirty="0">
                <a:solidFill>
                  <a:schemeClr val="tx1"/>
                </a:solidFill>
                <a:latin typeface="Verdana" panose="020B0604030504040204" pitchFamily="34" charset="0"/>
                <a:ea typeface="Verdana" panose="020B0604030504040204" pitchFamily="34" charset="0"/>
              </a:rPr>
              <a:t>Medidas de rendimiento no financiero</a:t>
            </a:r>
          </a:p>
        </p:txBody>
      </p:sp>
      <p:sp>
        <p:nvSpPr>
          <p:cNvPr id="8" name="Rectángulo: esquinas redondeadas 7">
            <a:extLst>
              <a:ext uri="{FF2B5EF4-FFF2-40B4-BE49-F238E27FC236}">
                <a16:creationId xmlns:a16="http://schemas.microsoft.com/office/drawing/2014/main" id="{D32976D5-0B42-1C8B-82F5-621BE8A4D6E8}"/>
              </a:ext>
            </a:extLst>
          </p:cNvPr>
          <p:cNvSpPr/>
          <p:nvPr/>
        </p:nvSpPr>
        <p:spPr>
          <a:xfrm>
            <a:off x="8576902" y="1881072"/>
            <a:ext cx="3363685" cy="402772"/>
          </a:xfrm>
          <a:prstGeom prst="round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No son MRG</a:t>
            </a:r>
            <a:endParaRPr lang="es-AR" sz="2000" dirty="0">
              <a:latin typeface="Verdana" panose="020B0604030504040204" pitchFamily="34" charset="0"/>
              <a:ea typeface="Verdana" panose="020B0604030504040204" pitchFamily="34" charset="0"/>
            </a:endParaRPr>
          </a:p>
        </p:txBody>
      </p:sp>
      <p:sp>
        <p:nvSpPr>
          <p:cNvPr id="9" name="Título 3">
            <a:extLst>
              <a:ext uri="{FF2B5EF4-FFF2-40B4-BE49-F238E27FC236}">
                <a16:creationId xmlns:a16="http://schemas.microsoft.com/office/drawing/2014/main" id="{1AA336A0-BF3B-2467-0402-48D63F7231C1}"/>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Tree>
    <p:extLst>
      <p:ext uri="{BB962C8B-B14F-4D97-AF65-F5344CB8AC3E}">
        <p14:creationId xmlns:p14="http://schemas.microsoft.com/office/powerpoint/2010/main" val="139143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39A872F5-52BC-C659-FFA7-51C13168736D}"/>
              </a:ext>
            </a:extLst>
          </p:cNvPr>
          <p:cNvGrpSpPr/>
          <p:nvPr/>
        </p:nvGrpSpPr>
        <p:grpSpPr>
          <a:xfrm>
            <a:off x="499707" y="2006768"/>
            <a:ext cx="2200988" cy="3621522"/>
            <a:chOff x="4734366" y="0"/>
            <a:chExt cx="2200988" cy="3621522"/>
          </a:xfrm>
          <a:solidFill>
            <a:schemeClr val="accent2"/>
          </a:solidFill>
        </p:grpSpPr>
        <p:sp>
          <p:nvSpPr>
            <p:cNvPr id="4" name="Diagrama de flujo: operación manual 3">
              <a:extLst>
                <a:ext uri="{FF2B5EF4-FFF2-40B4-BE49-F238E27FC236}">
                  <a16:creationId xmlns:a16="http://schemas.microsoft.com/office/drawing/2014/main" id="{698E89DE-A905-CAC8-B83E-A621E043B4F7}"/>
                </a:ext>
              </a:extLst>
            </p:cNvPr>
            <p:cNvSpPr/>
            <p:nvPr/>
          </p:nvSpPr>
          <p:spPr>
            <a:xfrm rot="16200000">
              <a:off x="4024099"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5" name="Diagrama de flujo: operación manual 4">
              <a:extLst>
                <a:ext uri="{FF2B5EF4-FFF2-40B4-BE49-F238E27FC236}">
                  <a16:creationId xmlns:a16="http://schemas.microsoft.com/office/drawing/2014/main" id="{D8D30D1B-8935-8EB1-EECA-6835081CFB77}"/>
                </a:ext>
              </a:extLst>
            </p:cNvPr>
            <p:cNvSpPr txBox="1"/>
            <p:nvPr/>
          </p:nvSpPr>
          <p:spPr>
            <a:xfrm rot="21600000">
              <a:off x="4734367"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Verdana" panose="020B0604030504040204" pitchFamily="34" charset="0"/>
                  <a:ea typeface="Verdana" panose="020B0604030504040204" pitchFamily="34" charset="0"/>
                </a:rPr>
                <a:t>Revelación de información sobre medidas de rendimiento de la gerencia</a:t>
              </a:r>
            </a:p>
            <a:p>
              <a:pPr marL="0" lvl="0" indent="0" algn="ctr" defTabSz="889000">
                <a:lnSpc>
                  <a:spcPct val="90000"/>
                </a:lnSpc>
                <a:spcBef>
                  <a:spcPct val="0"/>
                </a:spcBef>
                <a:spcAft>
                  <a:spcPct val="35000"/>
                </a:spcAft>
                <a:buNone/>
              </a:pPr>
              <a:r>
                <a:rPr lang="es-MX" sz="2000" dirty="0">
                  <a:latin typeface="Verdana" panose="020B0604030504040204" pitchFamily="34" charset="0"/>
                  <a:ea typeface="Verdana" panose="020B0604030504040204" pitchFamily="34" charset="0"/>
                </a:rPr>
                <a:t>(</a:t>
              </a:r>
              <a:r>
                <a:rPr lang="es-MX" sz="2000" b="1" dirty="0">
                  <a:latin typeface="Verdana" panose="020B0604030504040204" pitchFamily="34" charset="0"/>
                  <a:ea typeface="Verdana" panose="020B0604030504040204" pitchFamily="34" charset="0"/>
                </a:rPr>
                <a:t>MRG</a:t>
              </a:r>
              <a:r>
                <a:rPr lang="es-MX" sz="2000" dirty="0">
                  <a:latin typeface="Verdana" panose="020B0604030504040204" pitchFamily="34" charset="0"/>
                  <a:ea typeface="Verdana" panose="020B0604030504040204" pitchFamily="34" charset="0"/>
                </a:rPr>
                <a:t>)</a:t>
              </a:r>
              <a:endParaRPr lang="es-AR" sz="2000" kern="1200" dirty="0">
                <a:latin typeface="Verdana" panose="020B0604030504040204" pitchFamily="34" charset="0"/>
                <a:ea typeface="Verdana" panose="020B0604030504040204" pitchFamily="34" charset="0"/>
              </a:endParaRPr>
            </a:p>
          </p:txBody>
        </p:sp>
      </p:grpSp>
      <p:graphicFrame>
        <p:nvGraphicFramePr>
          <p:cNvPr id="6" name="Diagrama 5">
            <a:extLst>
              <a:ext uri="{FF2B5EF4-FFF2-40B4-BE49-F238E27FC236}">
                <a16:creationId xmlns:a16="http://schemas.microsoft.com/office/drawing/2014/main" id="{FE19EDCD-5DB2-23EB-FE83-B8CA0AA7E39F}"/>
              </a:ext>
            </a:extLst>
          </p:cNvPr>
          <p:cNvGraphicFramePr/>
          <p:nvPr>
            <p:extLst>
              <p:ext uri="{D42A27DB-BD31-4B8C-83A1-F6EECF244321}">
                <p14:modId xmlns:p14="http://schemas.microsoft.com/office/powerpoint/2010/main" val="2917275907"/>
              </p:ext>
            </p:extLst>
          </p:nvPr>
        </p:nvGraphicFramePr>
        <p:xfrm>
          <a:off x="4344439" y="1618839"/>
          <a:ext cx="7640732" cy="4397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ipse 6">
            <a:extLst>
              <a:ext uri="{FF2B5EF4-FFF2-40B4-BE49-F238E27FC236}">
                <a16:creationId xmlns:a16="http://schemas.microsoft.com/office/drawing/2014/main" id="{A4129891-A35D-6597-63B1-C7DF3430197C}"/>
              </a:ext>
            </a:extLst>
          </p:cNvPr>
          <p:cNvSpPr/>
          <p:nvPr/>
        </p:nvSpPr>
        <p:spPr>
          <a:xfrm>
            <a:off x="2958244" y="2919105"/>
            <a:ext cx="1440000" cy="1440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s-AR" dirty="0"/>
          </a:p>
        </p:txBody>
      </p:sp>
      <p:sp>
        <p:nvSpPr>
          <p:cNvPr id="8" name="Título 3">
            <a:extLst>
              <a:ext uri="{FF2B5EF4-FFF2-40B4-BE49-F238E27FC236}">
                <a16:creationId xmlns:a16="http://schemas.microsoft.com/office/drawing/2014/main" id="{154CB814-992B-E4F7-9FED-E66198B93521}"/>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Tree>
    <p:extLst>
      <p:ext uri="{BB962C8B-B14F-4D97-AF65-F5344CB8AC3E}">
        <p14:creationId xmlns:p14="http://schemas.microsoft.com/office/powerpoint/2010/main" val="428008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63F6F9C-EA1B-E310-7294-1503658CE31E}"/>
              </a:ext>
            </a:extLst>
          </p:cNvPr>
          <p:cNvPicPr>
            <a:picLocks noChangeAspect="1"/>
          </p:cNvPicPr>
          <p:nvPr/>
        </p:nvPicPr>
        <p:blipFill>
          <a:blip r:embed="rId2"/>
          <a:stretch>
            <a:fillRect/>
          </a:stretch>
        </p:blipFill>
        <p:spPr>
          <a:xfrm>
            <a:off x="846521" y="1155951"/>
            <a:ext cx="9356258" cy="5318432"/>
          </a:xfrm>
          <a:prstGeom prst="rect">
            <a:avLst/>
          </a:prstGeom>
        </p:spPr>
      </p:pic>
      <p:sp>
        <p:nvSpPr>
          <p:cNvPr id="4" name="Título 3">
            <a:extLst>
              <a:ext uri="{FF2B5EF4-FFF2-40B4-BE49-F238E27FC236}">
                <a16:creationId xmlns:a16="http://schemas.microsoft.com/office/drawing/2014/main" id="{DA977479-A69C-C93A-D616-57C871AF82E5}"/>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Tree>
    <p:extLst>
      <p:ext uri="{BB962C8B-B14F-4D97-AF65-F5344CB8AC3E}">
        <p14:creationId xmlns:p14="http://schemas.microsoft.com/office/powerpoint/2010/main" val="1707021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B6414-E0C7-359B-203C-F9D94A93934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E2C3428-A44C-5B9A-E4EE-7B8BB51F8E50}"/>
              </a:ext>
            </a:extLst>
          </p:cNvPr>
          <p:cNvPicPr>
            <a:picLocks noChangeAspect="1"/>
          </p:cNvPicPr>
          <p:nvPr/>
        </p:nvPicPr>
        <p:blipFill>
          <a:blip r:embed="rId2"/>
          <a:stretch>
            <a:fillRect/>
          </a:stretch>
        </p:blipFill>
        <p:spPr>
          <a:xfrm>
            <a:off x="724268" y="1274215"/>
            <a:ext cx="10142653" cy="5035663"/>
          </a:xfrm>
          <a:prstGeom prst="rect">
            <a:avLst/>
          </a:prstGeom>
        </p:spPr>
      </p:pic>
      <p:sp>
        <p:nvSpPr>
          <p:cNvPr id="4" name="Título 3">
            <a:extLst>
              <a:ext uri="{FF2B5EF4-FFF2-40B4-BE49-F238E27FC236}">
                <a16:creationId xmlns:a16="http://schemas.microsoft.com/office/drawing/2014/main" id="{2550EB98-D5BD-533A-D2C9-1C4D3D9C3F4C}"/>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Tree>
    <p:extLst>
      <p:ext uri="{BB962C8B-B14F-4D97-AF65-F5344CB8AC3E}">
        <p14:creationId xmlns:p14="http://schemas.microsoft.com/office/powerpoint/2010/main" val="206791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CA67-85B0-343D-515A-D7135E11924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0509512-7D4D-607C-C567-BB524388D72D}"/>
              </a:ext>
            </a:extLst>
          </p:cNvPr>
          <p:cNvSpPr/>
          <p:nvPr/>
        </p:nvSpPr>
        <p:spPr>
          <a:xfrm>
            <a:off x="7114700" y="1488089"/>
            <a:ext cx="3644900" cy="430311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 name="Grupo 2">
            <a:extLst>
              <a:ext uri="{FF2B5EF4-FFF2-40B4-BE49-F238E27FC236}">
                <a16:creationId xmlns:a16="http://schemas.microsoft.com/office/drawing/2014/main" id="{4B3C03CC-D51D-A268-2810-B1323EF89B9F}"/>
              </a:ext>
            </a:extLst>
          </p:cNvPr>
          <p:cNvGrpSpPr/>
          <p:nvPr/>
        </p:nvGrpSpPr>
        <p:grpSpPr>
          <a:xfrm>
            <a:off x="499707" y="2006768"/>
            <a:ext cx="2200988" cy="3621522"/>
            <a:chOff x="7100428" y="0"/>
            <a:chExt cx="2200988" cy="3621522"/>
          </a:xfrm>
          <a:solidFill>
            <a:schemeClr val="accent2"/>
          </a:solidFill>
        </p:grpSpPr>
        <p:sp>
          <p:nvSpPr>
            <p:cNvPr id="4" name="Diagrama de flujo: operación manual 3">
              <a:extLst>
                <a:ext uri="{FF2B5EF4-FFF2-40B4-BE49-F238E27FC236}">
                  <a16:creationId xmlns:a16="http://schemas.microsoft.com/office/drawing/2014/main" id="{047BBAF0-1128-F357-970B-3AA95114C00C}"/>
                </a:ext>
              </a:extLst>
            </p:cNvPr>
            <p:cNvSpPr/>
            <p:nvPr/>
          </p:nvSpPr>
          <p:spPr>
            <a:xfrm rot="16200000">
              <a:off x="6390161"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5" name="Diagrama de flujo: operación manual 4">
              <a:extLst>
                <a:ext uri="{FF2B5EF4-FFF2-40B4-BE49-F238E27FC236}">
                  <a16:creationId xmlns:a16="http://schemas.microsoft.com/office/drawing/2014/main" id="{881CCA5A-E90E-927B-0107-D3CE5C89E137}"/>
                </a:ext>
              </a:extLst>
            </p:cNvPr>
            <p:cNvSpPr txBox="1"/>
            <p:nvPr/>
          </p:nvSpPr>
          <p:spPr>
            <a:xfrm rot="21600000">
              <a:off x="7100429"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Verdana" panose="020B0604030504040204" pitchFamily="34" charset="0"/>
                  <a:ea typeface="Verdana" panose="020B0604030504040204" pitchFamily="34" charset="0"/>
                </a:rPr>
                <a:t>Nuevos requisitos de agrupación y clasificación</a:t>
              </a:r>
              <a:endParaRPr lang="es-AR" sz="2000" kern="1200" dirty="0">
                <a:latin typeface="Verdana" panose="020B0604030504040204" pitchFamily="34" charset="0"/>
                <a:ea typeface="Verdana" panose="020B0604030504040204" pitchFamily="34" charset="0"/>
              </a:endParaRPr>
            </a:p>
          </p:txBody>
        </p:sp>
      </p:grpSp>
      <p:sp>
        <p:nvSpPr>
          <p:cNvPr id="6" name="Rectángulo 5">
            <a:extLst>
              <a:ext uri="{FF2B5EF4-FFF2-40B4-BE49-F238E27FC236}">
                <a16:creationId xmlns:a16="http://schemas.microsoft.com/office/drawing/2014/main" id="{94078334-97E0-2D48-6DFB-B9E4D7986B57}"/>
              </a:ext>
            </a:extLst>
          </p:cNvPr>
          <p:cNvSpPr/>
          <p:nvPr/>
        </p:nvSpPr>
        <p:spPr>
          <a:xfrm>
            <a:off x="3606800" y="1573098"/>
            <a:ext cx="3378200" cy="13860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800" dirty="0">
                <a:solidFill>
                  <a:schemeClr val="tx1"/>
                </a:solidFill>
                <a:latin typeface="Verdana" panose="020B0604030504040204" pitchFamily="34" charset="0"/>
                <a:ea typeface="Verdana" panose="020B0604030504040204" pitchFamily="34" charset="0"/>
              </a:rPr>
              <a:t>Estados financieros primarios</a:t>
            </a:r>
            <a:endParaRPr lang="es-AR" sz="2800" dirty="0">
              <a:solidFill>
                <a:schemeClr val="tx1"/>
              </a:solidFill>
              <a:latin typeface="Verdana" panose="020B0604030504040204" pitchFamily="34" charset="0"/>
              <a:ea typeface="Verdana" panose="020B0604030504040204" pitchFamily="34" charset="0"/>
            </a:endParaRPr>
          </a:p>
        </p:txBody>
      </p:sp>
      <p:sp>
        <p:nvSpPr>
          <p:cNvPr id="7" name="Elipse 6">
            <a:extLst>
              <a:ext uri="{FF2B5EF4-FFF2-40B4-BE49-F238E27FC236}">
                <a16:creationId xmlns:a16="http://schemas.microsoft.com/office/drawing/2014/main" id="{70F8C8BB-7B52-771F-B508-53E31665131F}"/>
              </a:ext>
            </a:extLst>
          </p:cNvPr>
          <p:cNvSpPr/>
          <p:nvPr/>
        </p:nvSpPr>
        <p:spPr>
          <a:xfrm>
            <a:off x="5966275" y="1186099"/>
            <a:ext cx="2232000" cy="21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Objetivo de los estados financieros</a:t>
            </a:r>
            <a:endParaRPr lang="es-AR" sz="2000" dirty="0">
              <a:latin typeface="Verdana" panose="020B0604030504040204" pitchFamily="34" charset="0"/>
              <a:ea typeface="Verdana" panose="020B0604030504040204" pitchFamily="34" charset="0"/>
            </a:endParaRPr>
          </a:p>
        </p:txBody>
      </p:sp>
      <p:sp>
        <p:nvSpPr>
          <p:cNvPr id="8" name="Rectángulo 7">
            <a:extLst>
              <a:ext uri="{FF2B5EF4-FFF2-40B4-BE49-F238E27FC236}">
                <a16:creationId xmlns:a16="http://schemas.microsoft.com/office/drawing/2014/main" id="{AF90081A-4008-12BC-4436-B60125492C17}"/>
              </a:ext>
            </a:extLst>
          </p:cNvPr>
          <p:cNvSpPr/>
          <p:nvPr/>
        </p:nvSpPr>
        <p:spPr>
          <a:xfrm>
            <a:off x="3671650" y="3324176"/>
            <a:ext cx="3378200" cy="1816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000">
                <a:solidFill>
                  <a:schemeClr val="tx1"/>
                </a:solidFill>
                <a:latin typeface="Verdana" panose="020B0604030504040204" pitchFamily="34" charset="0"/>
                <a:ea typeface="Verdana" panose="020B0604030504040204" pitchFamily="34" charset="0"/>
              </a:rPr>
              <a:t>Proporcionan resúmenes estructurados de los activos, pasivos, ingresos, gastos, patrimonio y flujos de efectivo</a:t>
            </a:r>
            <a:endParaRPr lang="es-AR" sz="2000" dirty="0">
              <a:solidFill>
                <a:schemeClr val="tx1"/>
              </a:solidFill>
              <a:latin typeface="Verdana" panose="020B0604030504040204" pitchFamily="34" charset="0"/>
              <a:ea typeface="Verdana" panose="020B0604030504040204" pitchFamily="34" charset="0"/>
            </a:endParaRPr>
          </a:p>
        </p:txBody>
      </p:sp>
      <p:sp>
        <p:nvSpPr>
          <p:cNvPr id="9" name="Rectángulo 8">
            <a:extLst>
              <a:ext uri="{FF2B5EF4-FFF2-40B4-BE49-F238E27FC236}">
                <a16:creationId xmlns:a16="http://schemas.microsoft.com/office/drawing/2014/main" id="{215CFE99-071F-ECCF-7756-FC1E1397C51C}"/>
              </a:ext>
            </a:extLst>
          </p:cNvPr>
          <p:cNvSpPr/>
          <p:nvPr/>
        </p:nvSpPr>
        <p:spPr>
          <a:xfrm>
            <a:off x="7309250" y="3324176"/>
            <a:ext cx="3378200" cy="1816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000">
                <a:solidFill>
                  <a:schemeClr val="tx1"/>
                </a:solidFill>
                <a:latin typeface="Verdana" panose="020B0604030504040204" pitchFamily="34" charset="0"/>
                <a:ea typeface="Verdana" panose="020B0604030504040204" pitchFamily="34" charset="0"/>
              </a:rPr>
              <a:t>Brindan información material adicional para entender los estados financieros primaros y cumplir el objetivo de los estados financieros</a:t>
            </a:r>
            <a:endParaRPr lang="es-AR" sz="2000" dirty="0">
              <a:solidFill>
                <a:schemeClr val="tx1"/>
              </a:solidFill>
              <a:latin typeface="Verdana" panose="020B0604030504040204" pitchFamily="34" charset="0"/>
              <a:ea typeface="Verdana" panose="020B0604030504040204" pitchFamily="34" charset="0"/>
            </a:endParaRPr>
          </a:p>
        </p:txBody>
      </p:sp>
      <p:sp>
        <p:nvSpPr>
          <p:cNvPr id="10" name="Rectángulo: esquinas redondeadas 9">
            <a:extLst>
              <a:ext uri="{FF2B5EF4-FFF2-40B4-BE49-F238E27FC236}">
                <a16:creationId xmlns:a16="http://schemas.microsoft.com/office/drawing/2014/main" id="{5C017188-9A85-99E4-FC19-1F313D844407}"/>
              </a:ext>
            </a:extLst>
          </p:cNvPr>
          <p:cNvSpPr/>
          <p:nvPr/>
        </p:nvSpPr>
        <p:spPr>
          <a:xfrm>
            <a:off x="3299662" y="5638896"/>
            <a:ext cx="6213075" cy="94707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La entidad “presenta” información en los estados financieros primarios y “revela” información en las notas</a:t>
            </a:r>
            <a:endParaRPr lang="es-AR" sz="2000" dirty="0">
              <a:latin typeface="Verdana" panose="020B0604030504040204" pitchFamily="34" charset="0"/>
              <a:ea typeface="Verdana" panose="020B0604030504040204" pitchFamily="34" charset="0"/>
            </a:endParaRPr>
          </a:p>
        </p:txBody>
      </p:sp>
      <p:sp>
        <p:nvSpPr>
          <p:cNvPr id="11" name="Rectángulo 10">
            <a:extLst>
              <a:ext uri="{FF2B5EF4-FFF2-40B4-BE49-F238E27FC236}">
                <a16:creationId xmlns:a16="http://schemas.microsoft.com/office/drawing/2014/main" id="{AD5A06FE-3DB2-F4A1-DB6D-289F2C72BF57}"/>
              </a:ext>
            </a:extLst>
          </p:cNvPr>
          <p:cNvSpPr/>
          <p:nvPr/>
        </p:nvSpPr>
        <p:spPr>
          <a:xfrm>
            <a:off x="3022600" y="3208559"/>
            <a:ext cx="8445500" cy="2043598"/>
          </a:xfrm>
          <a:prstGeom prst="rect">
            <a:avLst/>
          </a:prstGeom>
          <a:noFill/>
          <a:ln>
            <a:solidFill>
              <a:srgbClr val="27AAE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6B6FB572-1FC5-59D7-0331-7CE49CD6BB68}"/>
              </a:ext>
            </a:extLst>
          </p:cNvPr>
          <p:cNvSpPr/>
          <p:nvPr/>
        </p:nvSpPr>
        <p:spPr>
          <a:xfrm>
            <a:off x="7244400" y="1573098"/>
            <a:ext cx="3378200" cy="13860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s-MX" sz="2800" dirty="0">
                <a:solidFill>
                  <a:schemeClr val="tx1"/>
                </a:solidFill>
                <a:latin typeface="Verdana" panose="020B0604030504040204" pitchFamily="34" charset="0"/>
                <a:ea typeface="Verdana" panose="020B0604030504040204" pitchFamily="34" charset="0"/>
              </a:rPr>
              <a:t>Notas</a:t>
            </a:r>
            <a:endParaRPr lang="es-AR" sz="2800" dirty="0">
              <a:solidFill>
                <a:schemeClr val="tx1"/>
              </a:solidFill>
              <a:latin typeface="Verdana" panose="020B0604030504040204" pitchFamily="34" charset="0"/>
              <a:ea typeface="Verdana" panose="020B0604030504040204" pitchFamily="34" charset="0"/>
            </a:endParaRPr>
          </a:p>
        </p:txBody>
      </p:sp>
      <p:sp>
        <p:nvSpPr>
          <p:cNvPr id="13" name="Título 3">
            <a:extLst>
              <a:ext uri="{FF2B5EF4-FFF2-40B4-BE49-F238E27FC236}">
                <a16:creationId xmlns:a16="http://schemas.microsoft.com/office/drawing/2014/main" id="{919FF171-4486-3B58-B2B6-204512044A81}"/>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Tree>
    <p:extLst>
      <p:ext uri="{BB962C8B-B14F-4D97-AF65-F5344CB8AC3E}">
        <p14:creationId xmlns:p14="http://schemas.microsoft.com/office/powerpoint/2010/main" val="214595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8F6B80B-2B95-5EA0-F298-85A7BE72B6E8}"/>
              </a:ext>
            </a:extLst>
          </p:cNvPr>
          <p:cNvSpPr/>
          <p:nvPr/>
        </p:nvSpPr>
        <p:spPr>
          <a:xfrm>
            <a:off x="9262445" y="2688353"/>
            <a:ext cx="2868359" cy="30701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Representar fielmente </a:t>
            </a:r>
            <a:endParaRPr lang="es-MX" sz="2000" dirty="0">
              <a:solidFill>
                <a:schemeClr val="tx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Usar “</a:t>
            </a:r>
            <a:r>
              <a:rPr lang="es-MX" sz="2000" err="1">
                <a:solidFill>
                  <a:schemeClr val="tx1"/>
                </a:solidFill>
                <a:latin typeface="Verdana" panose="020B0604030504040204" pitchFamily="34" charset="0"/>
                <a:ea typeface="Verdana" panose="020B0604030504040204" pitchFamily="34" charset="0"/>
              </a:rPr>
              <a:t>otros</a:t>
            </a:r>
            <a:r>
              <a:rPr lang="es-MX" sz="2000">
                <a:solidFill>
                  <a:schemeClr val="tx1"/>
                </a:solidFill>
                <a:latin typeface="Verdana" panose="020B0604030504040204" pitchFamily="34" charset="0"/>
                <a:ea typeface="Verdana" panose="020B0604030504040204" pitchFamily="34" charset="0"/>
              </a:rPr>
              <a:t>” solo si no hay una etiqueta más informativa</a:t>
            </a:r>
            <a:endParaRPr lang="es-AR" sz="2000" dirty="0">
              <a:solidFill>
                <a:schemeClr val="tx1"/>
              </a:solidFill>
              <a:latin typeface="Verdana" panose="020B0604030504040204" pitchFamily="34" charset="0"/>
              <a:ea typeface="Verdana" panose="020B0604030504040204" pitchFamily="34" charset="0"/>
            </a:endParaRPr>
          </a:p>
        </p:txBody>
      </p:sp>
      <p:sp>
        <p:nvSpPr>
          <p:cNvPr id="4" name="Rectángulo 3">
            <a:extLst>
              <a:ext uri="{FF2B5EF4-FFF2-40B4-BE49-F238E27FC236}">
                <a16:creationId xmlns:a16="http://schemas.microsoft.com/office/drawing/2014/main" id="{1E7834D3-6C6E-ACDF-6DE4-AAFC06228B72}"/>
              </a:ext>
            </a:extLst>
          </p:cNvPr>
          <p:cNvSpPr/>
          <p:nvPr/>
        </p:nvSpPr>
        <p:spPr>
          <a:xfrm>
            <a:off x="6096000" y="2688353"/>
            <a:ext cx="2868359" cy="30701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MX" sz="2000" dirty="0">
                <a:solidFill>
                  <a:schemeClr val="tx1"/>
                </a:solidFill>
                <a:latin typeface="Verdana" panose="020B0604030504040204" pitchFamily="34" charset="0"/>
                <a:ea typeface="Verdana" panose="020B0604030504040204" pitchFamily="34" charset="0"/>
              </a:rPr>
              <a:t>Naturaleza</a:t>
            </a:r>
          </a:p>
          <a:p>
            <a:pPr marL="285750" indent="-285750">
              <a:buFont typeface="Wingdings" panose="05000000000000000000" pitchFamily="2" charset="2"/>
              <a:buChar char="ü"/>
            </a:pPr>
            <a:r>
              <a:rPr lang="es-MX" sz="2000" dirty="0">
                <a:solidFill>
                  <a:schemeClr val="tx1"/>
                </a:solidFill>
                <a:latin typeface="Verdana" panose="020B0604030504040204" pitchFamily="34" charset="0"/>
                <a:ea typeface="Verdana" panose="020B0604030504040204" pitchFamily="34" charset="0"/>
              </a:rPr>
              <a:t>Función</a:t>
            </a:r>
          </a:p>
          <a:p>
            <a:pPr marL="285750" indent="-285750">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Criterio de medición</a:t>
            </a:r>
            <a:endParaRPr lang="es-MX" sz="2000" dirty="0">
              <a:solidFill>
                <a:schemeClr val="tx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s-MX" sz="2000" dirty="0">
                <a:solidFill>
                  <a:schemeClr val="tx1"/>
                </a:solidFill>
                <a:latin typeface="Verdana" panose="020B0604030504040204" pitchFamily="34" charset="0"/>
                <a:ea typeface="Verdana" panose="020B0604030504040204" pitchFamily="34" charset="0"/>
              </a:rPr>
              <a:t>Incertidumbres</a:t>
            </a:r>
          </a:p>
          <a:p>
            <a:pPr marL="285750" indent="-285750">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Otros factores</a:t>
            </a:r>
            <a:endParaRPr lang="es-MX" sz="2000" dirty="0">
              <a:solidFill>
                <a:schemeClr val="tx1"/>
              </a:solidFill>
              <a:latin typeface="Verdana" panose="020B0604030504040204" pitchFamily="34" charset="0"/>
              <a:ea typeface="Verdana" panose="020B0604030504040204" pitchFamily="34" charset="0"/>
            </a:endParaRPr>
          </a:p>
        </p:txBody>
      </p:sp>
      <p:sp>
        <p:nvSpPr>
          <p:cNvPr id="5" name="Rectángulo 4">
            <a:extLst>
              <a:ext uri="{FF2B5EF4-FFF2-40B4-BE49-F238E27FC236}">
                <a16:creationId xmlns:a16="http://schemas.microsoft.com/office/drawing/2014/main" id="{871C01DC-4F63-FF8C-9766-5245E4994006}"/>
              </a:ext>
            </a:extLst>
          </p:cNvPr>
          <p:cNvSpPr/>
          <p:nvPr/>
        </p:nvSpPr>
        <p:spPr>
          <a:xfrm>
            <a:off x="2883352" y="2688354"/>
            <a:ext cx="2893580" cy="30701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Características de las partidas</a:t>
            </a:r>
            <a:endParaRPr lang="es-MX" sz="2000" dirty="0">
              <a:solidFill>
                <a:schemeClr val="tx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Rol de los estados financieros primarios y las notas</a:t>
            </a:r>
            <a:endParaRPr lang="es-AR" dirty="0">
              <a:solidFill>
                <a:schemeClr val="tx1"/>
              </a:solidFill>
            </a:endParaRPr>
          </a:p>
        </p:txBody>
      </p:sp>
      <p:sp>
        <p:nvSpPr>
          <p:cNvPr id="6" name="Elipse 5">
            <a:extLst>
              <a:ext uri="{FF2B5EF4-FFF2-40B4-BE49-F238E27FC236}">
                <a16:creationId xmlns:a16="http://schemas.microsoft.com/office/drawing/2014/main" id="{7DBA8090-3172-D68B-6BE9-EEA76C9C2D53}"/>
              </a:ext>
            </a:extLst>
          </p:cNvPr>
          <p:cNvSpPr/>
          <p:nvPr/>
        </p:nvSpPr>
        <p:spPr>
          <a:xfrm>
            <a:off x="9631241" y="1338537"/>
            <a:ext cx="2088000" cy="198000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000" dirty="0">
              <a:latin typeface="Verdana" panose="020B0604030504040204" pitchFamily="34" charset="0"/>
              <a:ea typeface="Verdana" panose="020B0604030504040204" pitchFamily="34" charset="0"/>
            </a:endParaRPr>
          </a:p>
        </p:txBody>
      </p:sp>
      <p:sp>
        <p:nvSpPr>
          <p:cNvPr id="7" name="Elipse 6">
            <a:extLst>
              <a:ext uri="{FF2B5EF4-FFF2-40B4-BE49-F238E27FC236}">
                <a16:creationId xmlns:a16="http://schemas.microsoft.com/office/drawing/2014/main" id="{305D4272-490F-797A-F116-D4926BC26603}"/>
              </a:ext>
            </a:extLst>
          </p:cNvPr>
          <p:cNvSpPr/>
          <p:nvPr/>
        </p:nvSpPr>
        <p:spPr>
          <a:xfrm>
            <a:off x="6442141" y="1338537"/>
            <a:ext cx="2088000" cy="1980000"/>
          </a:xfrm>
          <a:prstGeom prst="ellipse">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000" dirty="0">
              <a:latin typeface="Verdana" panose="020B0604030504040204" pitchFamily="34" charset="0"/>
              <a:ea typeface="Verdana" panose="020B0604030504040204" pitchFamily="34" charset="0"/>
            </a:endParaRPr>
          </a:p>
        </p:txBody>
      </p:sp>
      <p:sp>
        <p:nvSpPr>
          <p:cNvPr id="8" name="Elipse 7">
            <a:extLst>
              <a:ext uri="{FF2B5EF4-FFF2-40B4-BE49-F238E27FC236}">
                <a16:creationId xmlns:a16="http://schemas.microsoft.com/office/drawing/2014/main" id="{03B66F8A-37A9-419B-232D-CA9BE2D5A25F}"/>
              </a:ext>
            </a:extLst>
          </p:cNvPr>
          <p:cNvSpPr/>
          <p:nvPr/>
        </p:nvSpPr>
        <p:spPr>
          <a:xfrm>
            <a:off x="3188024" y="1296053"/>
            <a:ext cx="2088000" cy="19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000" dirty="0">
              <a:latin typeface="Verdana" panose="020B0604030504040204" pitchFamily="34" charset="0"/>
              <a:ea typeface="Verdana" panose="020B0604030504040204" pitchFamily="34" charset="0"/>
            </a:endParaRPr>
          </a:p>
        </p:txBody>
      </p:sp>
      <p:grpSp>
        <p:nvGrpSpPr>
          <p:cNvPr id="9" name="Grupo 8">
            <a:extLst>
              <a:ext uri="{FF2B5EF4-FFF2-40B4-BE49-F238E27FC236}">
                <a16:creationId xmlns:a16="http://schemas.microsoft.com/office/drawing/2014/main" id="{4BEB8104-D13D-EF3E-3E75-DF6F57A70D53}"/>
              </a:ext>
            </a:extLst>
          </p:cNvPr>
          <p:cNvGrpSpPr/>
          <p:nvPr/>
        </p:nvGrpSpPr>
        <p:grpSpPr>
          <a:xfrm>
            <a:off x="499707" y="2006768"/>
            <a:ext cx="2200988" cy="3621522"/>
            <a:chOff x="7100428" y="0"/>
            <a:chExt cx="2200988" cy="3621522"/>
          </a:xfrm>
          <a:solidFill>
            <a:schemeClr val="accent2"/>
          </a:solidFill>
        </p:grpSpPr>
        <p:sp>
          <p:nvSpPr>
            <p:cNvPr id="10" name="Diagrama de flujo: operación manual 9">
              <a:extLst>
                <a:ext uri="{FF2B5EF4-FFF2-40B4-BE49-F238E27FC236}">
                  <a16:creationId xmlns:a16="http://schemas.microsoft.com/office/drawing/2014/main" id="{76CFD94D-87DE-7111-6711-5747E3ECE05E}"/>
                </a:ext>
              </a:extLst>
            </p:cNvPr>
            <p:cNvSpPr/>
            <p:nvPr/>
          </p:nvSpPr>
          <p:spPr>
            <a:xfrm rot="16200000">
              <a:off x="6390161"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11" name="Diagrama de flujo: operación manual 4">
              <a:extLst>
                <a:ext uri="{FF2B5EF4-FFF2-40B4-BE49-F238E27FC236}">
                  <a16:creationId xmlns:a16="http://schemas.microsoft.com/office/drawing/2014/main" id="{0E8A89B6-16AB-1CC0-78BA-F9EF4B2F1F47}"/>
                </a:ext>
              </a:extLst>
            </p:cNvPr>
            <p:cNvSpPr txBox="1"/>
            <p:nvPr/>
          </p:nvSpPr>
          <p:spPr>
            <a:xfrm rot="21600000">
              <a:off x="7100429"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a:latin typeface="Verdana" panose="020B0604030504040204" pitchFamily="34" charset="0"/>
                  <a:ea typeface="Verdana" panose="020B0604030504040204" pitchFamily="34" charset="0"/>
                </a:rPr>
                <a:t>Nuevos requisitos de agrupación y clasificación</a:t>
              </a:r>
              <a:endParaRPr lang="es-AR" sz="2000" kern="1200" dirty="0">
                <a:latin typeface="Verdana" panose="020B0604030504040204" pitchFamily="34" charset="0"/>
                <a:ea typeface="Verdana" panose="020B0604030504040204" pitchFamily="34" charset="0"/>
              </a:endParaRPr>
            </a:p>
          </p:txBody>
        </p:sp>
      </p:grpSp>
      <p:sp>
        <p:nvSpPr>
          <p:cNvPr id="12" name="CuadroTexto 11">
            <a:extLst>
              <a:ext uri="{FF2B5EF4-FFF2-40B4-BE49-F238E27FC236}">
                <a16:creationId xmlns:a16="http://schemas.microsoft.com/office/drawing/2014/main" id="{B9D9B0A5-7FCD-DD37-A960-02530602DA37}"/>
              </a:ext>
            </a:extLst>
          </p:cNvPr>
          <p:cNvSpPr txBox="1"/>
          <p:nvPr/>
        </p:nvSpPr>
        <p:spPr>
          <a:xfrm>
            <a:off x="3127135" y="1675535"/>
            <a:ext cx="2200987" cy="1015663"/>
          </a:xfrm>
          <a:prstGeom prst="rect">
            <a:avLst/>
          </a:prstGeom>
          <a:noFill/>
        </p:spPr>
        <p:txBody>
          <a:bodyPr wrap="square">
            <a:spAutoFit/>
          </a:bodyPr>
          <a:lstStyle/>
          <a:p>
            <a:pPr lvl="0" algn="ctr"/>
            <a:r>
              <a:rPr lang="es-MX" sz="2000">
                <a:solidFill>
                  <a:schemeClr val="bg1"/>
                </a:solidFill>
                <a:latin typeface="Verdana" panose="020B0604030504040204" pitchFamily="34" charset="0"/>
                <a:ea typeface="Verdana" panose="020B0604030504040204" pitchFamily="34" charset="0"/>
              </a:rPr>
              <a:t>¿Cuándo agregar o desagregar</a:t>
            </a:r>
            <a:r>
              <a:rPr lang="es-MX" sz="2000" dirty="0">
                <a:solidFill>
                  <a:schemeClr val="bg1"/>
                </a:solidFill>
                <a:latin typeface="Verdana" panose="020B0604030504040204" pitchFamily="34" charset="0"/>
                <a:ea typeface="Verdana" panose="020B0604030504040204" pitchFamily="34" charset="0"/>
              </a:rPr>
              <a:t>?</a:t>
            </a:r>
            <a:endParaRPr lang="es-AR" sz="2000" dirty="0">
              <a:solidFill>
                <a:schemeClr val="bg1"/>
              </a:solidFill>
              <a:latin typeface="Verdana" panose="020B0604030504040204" pitchFamily="34" charset="0"/>
              <a:ea typeface="Verdana" panose="020B0604030504040204" pitchFamily="34" charset="0"/>
            </a:endParaRPr>
          </a:p>
        </p:txBody>
      </p:sp>
      <p:sp>
        <p:nvSpPr>
          <p:cNvPr id="13" name="CuadroTexto 12">
            <a:extLst>
              <a:ext uri="{FF2B5EF4-FFF2-40B4-BE49-F238E27FC236}">
                <a16:creationId xmlns:a16="http://schemas.microsoft.com/office/drawing/2014/main" id="{A7B3F0A9-DECC-326D-8D70-4B41903EACCA}"/>
              </a:ext>
            </a:extLst>
          </p:cNvPr>
          <p:cNvSpPr txBox="1"/>
          <p:nvPr/>
        </p:nvSpPr>
        <p:spPr>
          <a:xfrm>
            <a:off x="6385647" y="1700935"/>
            <a:ext cx="2200987" cy="1015663"/>
          </a:xfrm>
          <a:prstGeom prst="rect">
            <a:avLst/>
          </a:prstGeom>
          <a:noFill/>
        </p:spPr>
        <p:txBody>
          <a:bodyPr wrap="square">
            <a:spAutoFit/>
          </a:bodyPr>
          <a:lstStyle/>
          <a:p>
            <a:pPr lvl="0" algn="ctr"/>
            <a:r>
              <a:rPr lang="es-MX" sz="2000">
                <a:solidFill>
                  <a:schemeClr val="bg1"/>
                </a:solidFill>
                <a:latin typeface="Verdana" panose="020B0604030504040204" pitchFamily="34" charset="0"/>
                <a:ea typeface="Verdana" panose="020B0604030504040204" pitchFamily="34" charset="0"/>
              </a:rPr>
              <a:t>¿Qué base de distribución considerar</a:t>
            </a:r>
            <a:r>
              <a:rPr lang="es-MX" sz="2000" dirty="0">
                <a:solidFill>
                  <a:schemeClr val="bg1"/>
                </a:solidFill>
                <a:latin typeface="Verdana" panose="020B0604030504040204" pitchFamily="34" charset="0"/>
                <a:ea typeface="Verdana" panose="020B0604030504040204" pitchFamily="34" charset="0"/>
              </a:rPr>
              <a:t>?</a:t>
            </a:r>
            <a:endParaRPr lang="es-AR" sz="2000" dirty="0">
              <a:solidFill>
                <a:schemeClr val="bg1"/>
              </a:solidFill>
              <a:latin typeface="Verdana" panose="020B0604030504040204" pitchFamily="34" charset="0"/>
              <a:ea typeface="Verdana" panose="020B0604030504040204" pitchFamily="34" charset="0"/>
            </a:endParaRPr>
          </a:p>
        </p:txBody>
      </p:sp>
      <p:sp>
        <p:nvSpPr>
          <p:cNvPr id="14" name="CuadroTexto 13">
            <a:extLst>
              <a:ext uri="{FF2B5EF4-FFF2-40B4-BE49-F238E27FC236}">
                <a16:creationId xmlns:a16="http://schemas.microsoft.com/office/drawing/2014/main" id="{38328B6C-26DB-A43D-8E4C-D3A946A617D9}"/>
              </a:ext>
            </a:extLst>
          </p:cNvPr>
          <p:cNvSpPr txBox="1"/>
          <p:nvPr/>
        </p:nvSpPr>
        <p:spPr>
          <a:xfrm>
            <a:off x="9518254" y="1675535"/>
            <a:ext cx="2200987" cy="1015663"/>
          </a:xfrm>
          <a:prstGeom prst="rect">
            <a:avLst/>
          </a:prstGeom>
          <a:noFill/>
        </p:spPr>
        <p:txBody>
          <a:bodyPr wrap="square">
            <a:spAutoFit/>
          </a:bodyPr>
          <a:lstStyle/>
          <a:p>
            <a:pPr lvl="0" algn="ctr"/>
            <a:r>
              <a:rPr lang="es-MX" sz="2000">
                <a:solidFill>
                  <a:schemeClr val="bg1"/>
                </a:solidFill>
                <a:latin typeface="Verdana" panose="020B0604030504040204" pitchFamily="34" charset="0"/>
                <a:ea typeface="Verdana" panose="020B0604030504040204" pitchFamily="34" charset="0"/>
              </a:rPr>
              <a:t>¿Cómo etiquetar las partidas</a:t>
            </a:r>
            <a:r>
              <a:rPr lang="es-MX" sz="2000" dirty="0">
                <a:solidFill>
                  <a:schemeClr val="bg1"/>
                </a:solidFill>
                <a:latin typeface="Verdana" panose="020B0604030504040204" pitchFamily="34" charset="0"/>
                <a:ea typeface="Verdana" panose="020B0604030504040204" pitchFamily="34" charset="0"/>
              </a:rPr>
              <a:t>?</a:t>
            </a:r>
            <a:endParaRPr lang="es-AR" sz="2000" dirty="0">
              <a:solidFill>
                <a:schemeClr val="bg1"/>
              </a:solidFill>
              <a:latin typeface="Verdana" panose="020B0604030504040204" pitchFamily="34" charset="0"/>
              <a:ea typeface="Verdana" panose="020B0604030504040204" pitchFamily="34" charset="0"/>
            </a:endParaRPr>
          </a:p>
        </p:txBody>
      </p:sp>
      <p:sp>
        <p:nvSpPr>
          <p:cNvPr id="15" name="Título 3">
            <a:extLst>
              <a:ext uri="{FF2B5EF4-FFF2-40B4-BE49-F238E27FC236}">
                <a16:creationId xmlns:a16="http://schemas.microsoft.com/office/drawing/2014/main" id="{01A1D92C-9909-BA60-F6E4-59228C7F66D9}"/>
              </a:ext>
            </a:extLst>
          </p:cNvPr>
          <p:cNvSpPr txBox="1">
            <a:spLocks/>
          </p:cNvSpPr>
          <p:nvPr/>
        </p:nvSpPr>
        <p:spPr>
          <a:xfrm>
            <a:off x="32334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Tree>
    <p:extLst>
      <p:ext uri="{BB962C8B-B14F-4D97-AF65-F5344CB8AC3E}">
        <p14:creationId xmlns:p14="http://schemas.microsoft.com/office/powerpoint/2010/main" val="327586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CB0E6-6602-1304-4EDD-428ED999CA02}"/>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9B2B27FA-BB4E-5C2A-A140-36A1E0E8E869}"/>
              </a:ext>
            </a:extLst>
          </p:cNvPr>
          <p:cNvSpPr/>
          <p:nvPr/>
        </p:nvSpPr>
        <p:spPr>
          <a:xfrm>
            <a:off x="572274" y="1485120"/>
            <a:ext cx="4977623" cy="657638"/>
          </a:xfrm>
          <a:prstGeom prst="roundRect">
            <a:avLst/>
          </a:prstGeom>
          <a:solidFill>
            <a:srgbClr val="0077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latin typeface="Verdana" panose="020B0604030504040204" pitchFamily="34" charset="0"/>
                <a:ea typeface="Verdana" panose="020B0604030504040204" pitchFamily="34" charset="0"/>
              </a:rPr>
              <a:t>Auditar las medidas de rendimiento de la gerencia</a:t>
            </a:r>
            <a:endParaRPr lang="es-AR" sz="2000" dirty="0">
              <a:latin typeface="Verdana" panose="020B0604030504040204" pitchFamily="34" charset="0"/>
              <a:ea typeface="Verdana" panose="020B0604030504040204" pitchFamily="34" charset="0"/>
            </a:endParaRPr>
          </a:p>
        </p:txBody>
      </p:sp>
      <p:sp>
        <p:nvSpPr>
          <p:cNvPr id="4" name="Rectángulo: esquinas redondeadas 3">
            <a:extLst>
              <a:ext uri="{FF2B5EF4-FFF2-40B4-BE49-F238E27FC236}">
                <a16:creationId xmlns:a16="http://schemas.microsoft.com/office/drawing/2014/main" id="{1568284F-B73E-C164-BCA0-95C4AC90C473}"/>
              </a:ext>
            </a:extLst>
          </p:cNvPr>
          <p:cNvSpPr/>
          <p:nvPr/>
        </p:nvSpPr>
        <p:spPr>
          <a:xfrm>
            <a:off x="5930905" y="1485120"/>
            <a:ext cx="4977624" cy="657638"/>
          </a:xfrm>
          <a:prstGeom prst="roundRect">
            <a:avLst/>
          </a:prstGeom>
          <a:solidFill>
            <a:srgbClr val="0077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latin typeface="Verdana" panose="020B0604030504040204" pitchFamily="34" charset="0"/>
                <a:ea typeface="Verdana" panose="020B0604030504040204" pitchFamily="34" charset="0"/>
              </a:rPr>
              <a:t>Evaluar los nuevos juicios de la gerencia para</a:t>
            </a:r>
            <a:endParaRPr lang="es-AR" sz="2000" dirty="0">
              <a:latin typeface="Verdana" panose="020B0604030504040204" pitchFamily="34" charset="0"/>
              <a:ea typeface="Verdana" panose="020B0604030504040204" pitchFamily="34" charset="0"/>
            </a:endParaRPr>
          </a:p>
        </p:txBody>
      </p:sp>
      <p:sp>
        <p:nvSpPr>
          <p:cNvPr id="5" name="Rectángulo: esquinas redondeadas 4">
            <a:extLst>
              <a:ext uri="{FF2B5EF4-FFF2-40B4-BE49-F238E27FC236}">
                <a16:creationId xmlns:a16="http://schemas.microsoft.com/office/drawing/2014/main" id="{DAF3F47B-D726-5AAE-3E5E-689141C10687}"/>
              </a:ext>
            </a:extLst>
          </p:cNvPr>
          <p:cNvSpPr/>
          <p:nvPr/>
        </p:nvSpPr>
        <p:spPr>
          <a:xfrm>
            <a:off x="572274" y="2269935"/>
            <a:ext cx="4977625" cy="2768332"/>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indent="-271463">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Revisar controles internos y procedimientos relacionados con MRG</a:t>
            </a:r>
            <a:endParaRPr lang="es-MX" sz="2000" dirty="0">
              <a:solidFill>
                <a:schemeClr val="tx1"/>
              </a:solidFill>
              <a:latin typeface="Verdana" panose="020B0604030504040204" pitchFamily="34" charset="0"/>
              <a:ea typeface="Verdana" panose="020B0604030504040204" pitchFamily="34" charset="0"/>
            </a:endParaRPr>
          </a:p>
          <a:p>
            <a:pPr marL="271463" indent="-271463">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Ampliar el alcance de la auditoría para evaluar si se incluyeron todas las MRG</a:t>
            </a:r>
            <a:endParaRPr lang="es-AR" sz="2000" dirty="0">
              <a:solidFill>
                <a:schemeClr val="tx1"/>
              </a:solidFill>
              <a:latin typeface="Verdana" panose="020B0604030504040204" pitchFamily="34" charset="0"/>
              <a:ea typeface="Verdana" panose="020B0604030504040204" pitchFamily="34" charset="0"/>
            </a:endParaRPr>
          </a:p>
        </p:txBody>
      </p:sp>
      <p:sp>
        <p:nvSpPr>
          <p:cNvPr id="6" name="Rectángulo: esquinas redondeadas 5">
            <a:extLst>
              <a:ext uri="{FF2B5EF4-FFF2-40B4-BE49-F238E27FC236}">
                <a16:creationId xmlns:a16="http://schemas.microsoft.com/office/drawing/2014/main" id="{977842B8-F2CA-E9F9-1A45-04FB5240EA70}"/>
              </a:ext>
            </a:extLst>
          </p:cNvPr>
          <p:cNvSpPr/>
          <p:nvPr/>
        </p:nvSpPr>
        <p:spPr>
          <a:xfrm>
            <a:off x="5930903" y="2255763"/>
            <a:ext cx="4977626" cy="2768332"/>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indent="-271463">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Clasificar ingresos y gastos en categorías</a:t>
            </a:r>
            <a:endParaRPr lang="es-MX" sz="2000" dirty="0">
              <a:solidFill>
                <a:schemeClr val="tx1"/>
              </a:solidFill>
              <a:latin typeface="Verdana" panose="020B0604030504040204" pitchFamily="34" charset="0"/>
              <a:ea typeface="Verdana" panose="020B0604030504040204" pitchFamily="34" charset="0"/>
            </a:endParaRPr>
          </a:p>
          <a:p>
            <a:pPr marL="271463" indent="-271463">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Agregar y desagregar partidas</a:t>
            </a:r>
            <a:endParaRPr lang="es-MX" sz="2000" dirty="0">
              <a:solidFill>
                <a:schemeClr val="tx1"/>
              </a:solidFill>
              <a:latin typeface="Verdana" panose="020B0604030504040204" pitchFamily="34" charset="0"/>
              <a:ea typeface="Verdana" panose="020B0604030504040204" pitchFamily="34" charset="0"/>
            </a:endParaRPr>
          </a:p>
          <a:p>
            <a:pPr marL="271463" indent="-271463">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Presentar información en los estados financieros primarios</a:t>
            </a:r>
            <a:endParaRPr lang="es-MX" sz="2000" dirty="0">
              <a:solidFill>
                <a:schemeClr val="tx1"/>
              </a:solidFill>
              <a:latin typeface="Verdana" panose="020B0604030504040204" pitchFamily="34" charset="0"/>
              <a:ea typeface="Verdana" panose="020B0604030504040204" pitchFamily="34" charset="0"/>
            </a:endParaRPr>
          </a:p>
          <a:p>
            <a:pPr marL="271463" indent="-271463">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Revelar información en las notas</a:t>
            </a:r>
            <a:endParaRPr lang="es-AR" sz="2000" dirty="0">
              <a:solidFill>
                <a:schemeClr val="tx1"/>
              </a:solidFill>
              <a:latin typeface="Verdana" panose="020B0604030504040204" pitchFamily="34" charset="0"/>
              <a:ea typeface="Verdana" panose="020B0604030504040204" pitchFamily="34" charset="0"/>
            </a:endParaRPr>
          </a:p>
        </p:txBody>
      </p:sp>
      <p:sp>
        <p:nvSpPr>
          <p:cNvPr id="7" name="Rectángulo: esquinas redondeadas 6">
            <a:extLst>
              <a:ext uri="{FF2B5EF4-FFF2-40B4-BE49-F238E27FC236}">
                <a16:creationId xmlns:a16="http://schemas.microsoft.com/office/drawing/2014/main" id="{E2BC5DE3-9415-F349-6BEE-F3EA09E0643A}"/>
              </a:ext>
            </a:extLst>
          </p:cNvPr>
          <p:cNvSpPr/>
          <p:nvPr/>
        </p:nvSpPr>
        <p:spPr>
          <a:xfrm>
            <a:off x="3624943" y="5236984"/>
            <a:ext cx="7283586" cy="657638"/>
          </a:xfrm>
          <a:prstGeom prst="round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Es probable que los costos se trasladen a las empresas en forma de mayores honorarios</a:t>
            </a:r>
            <a:endParaRPr lang="es-AR" sz="2000" dirty="0">
              <a:latin typeface="Verdana" panose="020B0604030504040204" pitchFamily="34" charset="0"/>
              <a:ea typeface="Verdana" panose="020B0604030504040204" pitchFamily="34" charset="0"/>
            </a:endParaRPr>
          </a:p>
        </p:txBody>
      </p:sp>
      <p:sp>
        <p:nvSpPr>
          <p:cNvPr id="8" name="CuadroTexto 7">
            <a:extLst>
              <a:ext uri="{FF2B5EF4-FFF2-40B4-BE49-F238E27FC236}">
                <a16:creationId xmlns:a16="http://schemas.microsoft.com/office/drawing/2014/main" id="{87C2BEA2-9BD2-1359-9859-D96B5E622F46}"/>
              </a:ext>
            </a:extLst>
          </p:cNvPr>
          <p:cNvSpPr txBox="1"/>
          <p:nvPr/>
        </p:nvSpPr>
        <p:spPr>
          <a:xfrm>
            <a:off x="2939664" y="317047"/>
            <a:ext cx="8654144" cy="646331"/>
          </a:xfrm>
          <a:prstGeom prst="rect">
            <a:avLst/>
          </a:prstGeom>
          <a:noFill/>
        </p:spPr>
        <p:txBody>
          <a:bodyPr wrap="square" rtlCol="0">
            <a:spAutoFit/>
          </a:bodyPr>
          <a:lstStyle/>
          <a:p>
            <a:r>
              <a:rPr lang="es-MX" sz="3600" b="1" dirty="0">
                <a:solidFill>
                  <a:srgbClr val="4F2D7F"/>
                </a:solidFill>
                <a:latin typeface="Arial" panose="020B0604020202020204" pitchFamily="34" charset="0"/>
                <a:ea typeface="Verdana" panose="020B0604030504040204" pitchFamily="34" charset="0"/>
                <a:cs typeface="Arial" panose="020B0604020202020204" pitchFamily="34" charset="0"/>
              </a:rPr>
              <a:t>Desafíos para auditores</a:t>
            </a:r>
          </a:p>
        </p:txBody>
      </p:sp>
    </p:spTree>
    <p:extLst>
      <p:ext uri="{BB962C8B-B14F-4D97-AF65-F5344CB8AC3E}">
        <p14:creationId xmlns:p14="http://schemas.microsoft.com/office/powerpoint/2010/main" val="919746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0ED436F-691B-7514-0B00-4EA1B9A3575D}"/>
              </a:ext>
            </a:extLst>
          </p:cNvPr>
          <p:cNvSpPr txBox="1"/>
          <p:nvPr/>
        </p:nvSpPr>
        <p:spPr>
          <a:xfrm>
            <a:off x="548821" y="2014635"/>
            <a:ext cx="5177973" cy="707886"/>
          </a:xfrm>
          <a:prstGeom prst="rect">
            <a:avLst/>
          </a:prstGeom>
          <a:noFill/>
        </p:spPr>
        <p:txBody>
          <a:bodyPr wrap="square" rtlCol="0">
            <a:spAutoFit/>
          </a:bodyPr>
          <a:lstStyle/>
          <a:p>
            <a:r>
              <a:rPr lang="es-ES" sz="2000" dirty="0">
                <a:latin typeface="Verdana" panose="020B0604030504040204" pitchFamily="34" charset="0"/>
                <a:ea typeface="Verdana" panose="020B0604030504040204" pitchFamily="34" charset="0"/>
              </a:rPr>
              <a:t>NIIF 18 no afecta el rendimiento ni la situación financiera de las empresas</a:t>
            </a:r>
            <a:endParaRPr lang="es-MX" sz="2000" dirty="0">
              <a:latin typeface="Verdana" panose="020B0604030504040204" pitchFamily="34" charset="0"/>
              <a:ea typeface="Verdana" panose="020B0604030504040204" pitchFamily="34" charset="0"/>
            </a:endParaRPr>
          </a:p>
        </p:txBody>
      </p:sp>
      <p:sp>
        <p:nvSpPr>
          <p:cNvPr id="4" name="Rectángulo: esquinas redondeadas 3">
            <a:extLst>
              <a:ext uri="{FF2B5EF4-FFF2-40B4-BE49-F238E27FC236}">
                <a16:creationId xmlns:a16="http://schemas.microsoft.com/office/drawing/2014/main" id="{D1732612-76E3-A5F1-D912-9C483856FEAF}"/>
              </a:ext>
            </a:extLst>
          </p:cNvPr>
          <p:cNvSpPr/>
          <p:nvPr/>
        </p:nvSpPr>
        <p:spPr>
          <a:xfrm>
            <a:off x="482145" y="3137890"/>
            <a:ext cx="5177973" cy="80962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000" dirty="0">
                <a:solidFill>
                  <a:srgbClr val="007799"/>
                </a:solidFill>
                <a:latin typeface="Verdana" panose="020B0604030504040204" pitchFamily="34" charset="0"/>
                <a:ea typeface="Verdana" panose="020B0604030504040204" pitchFamily="34" charset="0"/>
              </a:rPr>
              <a:t>Pero podría afectar medidas clave frecuentemente usadas para…</a:t>
            </a:r>
            <a:r>
              <a:rPr lang="es-ES" sz="2000" dirty="0">
                <a:latin typeface="Verdana" panose="020B0604030504040204" pitchFamily="34" charset="0"/>
                <a:ea typeface="Verdana" panose="020B0604030504040204" pitchFamily="34" charset="0"/>
              </a:rPr>
              <a:t> </a:t>
            </a:r>
            <a:endParaRPr lang="es-AR" sz="2000" dirty="0">
              <a:latin typeface="Verdana" panose="020B0604030504040204" pitchFamily="34" charset="0"/>
              <a:ea typeface="Verdana" panose="020B0604030504040204" pitchFamily="34" charset="0"/>
            </a:endParaRPr>
          </a:p>
        </p:txBody>
      </p:sp>
      <p:graphicFrame>
        <p:nvGraphicFramePr>
          <p:cNvPr id="5" name="Diagrama 4">
            <a:extLst>
              <a:ext uri="{FF2B5EF4-FFF2-40B4-BE49-F238E27FC236}">
                <a16:creationId xmlns:a16="http://schemas.microsoft.com/office/drawing/2014/main" id="{88327B94-1C99-A429-D9FB-1F44F8C314A8}"/>
              </a:ext>
            </a:extLst>
          </p:cNvPr>
          <p:cNvGraphicFramePr/>
          <p:nvPr>
            <p:extLst>
              <p:ext uri="{D42A27DB-BD31-4B8C-83A1-F6EECF244321}">
                <p14:modId xmlns:p14="http://schemas.microsoft.com/office/powerpoint/2010/main" val="3015587936"/>
              </p:ext>
            </p:extLst>
          </p:nvPr>
        </p:nvGraphicFramePr>
        <p:xfrm>
          <a:off x="5848350" y="1857375"/>
          <a:ext cx="6267449" cy="3814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D193D537-C4D6-8FC6-233A-E2A1E69E5961}"/>
              </a:ext>
            </a:extLst>
          </p:cNvPr>
          <p:cNvSpPr txBox="1"/>
          <p:nvPr/>
        </p:nvSpPr>
        <p:spPr>
          <a:xfrm>
            <a:off x="2791996" y="540212"/>
            <a:ext cx="8654144" cy="646331"/>
          </a:xfrm>
          <a:prstGeom prst="rect">
            <a:avLst/>
          </a:prstGeom>
          <a:noFill/>
        </p:spPr>
        <p:txBody>
          <a:bodyPr wrap="square" rtlCol="0">
            <a:spAutoFit/>
          </a:bodyPr>
          <a:lstStyle/>
          <a:p>
            <a:r>
              <a:rPr lang="es-MX" sz="3600" b="1" dirty="0">
                <a:solidFill>
                  <a:srgbClr val="4F2D7F"/>
                </a:solidFill>
                <a:latin typeface="Arial" panose="020B0604020202020204" pitchFamily="34" charset="0"/>
                <a:ea typeface="Verdana" panose="020B0604030504040204" pitchFamily="34" charset="0"/>
                <a:cs typeface="Arial" panose="020B0604020202020204" pitchFamily="34" charset="0"/>
              </a:rPr>
              <a:t>Desafíos para las empresas</a:t>
            </a:r>
          </a:p>
        </p:txBody>
      </p:sp>
    </p:spTree>
    <p:extLst>
      <p:ext uri="{BB962C8B-B14F-4D97-AF65-F5344CB8AC3E}">
        <p14:creationId xmlns:p14="http://schemas.microsoft.com/office/powerpoint/2010/main" val="3682241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116E8E0-498B-C66F-4997-2654BF3D1B94}"/>
              </a:ext>
            </a:extLst>
          </p:cNvPr>
          <p:cNvSpPr>
            <a:spLocks noGrp="1"/>
          </p:cNvSpPr>
          <p:nvPr>
            <p:ph type="title"/>
          </p:nvPr>
        </p:nvSpPr>
        <p:spPr/>
        <p:txBody>
          <a:bodyPr/>
          <a:lstStyle/>
          <a:p>
            <a:endParaRPr lang="es-CO"/>
          </a:p>
        </p:txBody>
      </p:sp>
    </p:spTree>
    <p:extLst>
      <p:ext uri="{BB962C8B-B14F-4D97-AF65-F5344CB8AC3E}">
        <p14:creationId xmlns:p14="http://schemas.microsoft.com/office/powerpoint/2010/main" val="326672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4753B21-FED3-B71D-11C4-18CEF64CA67C}"/>
              </a:ext>
            </a:extLst>
          </p:cNvPr>
          <p:cNvSpPr>
            <a:spLocks noGrp="1"/>
          </p:cNvSpPr>
          <p:nvPr>
            <p:ph type="title"/>
          </p:nvPr>
        </p:nvSpPr>
        <p:spPr>
          <a:xfrm>
            <a:off x="284521" y="0"/>
            <a:ext cx="11229975" cy="1325563"/>
          </a:xfrm>
        </p:spPr>
        <p:txBody>
          <a:bodyPr/>
          <a:lstStyle/>
          <a:p>
            <a:r>
              <a:rPr lang="es-CO" sz="3600" dirty="0">
                <a:solidFill>
                  <a:srgbClr val="002060"/>
                </a:solidFill>
              </a:rPr>
              <a:t>Introducción a la NIC 18</a:t>
            </a:r>
          </a:p>
        </p:txBody>
      </p:sp>
      <p:sp>
        <p:nvSpPr>
          <p:cNvPr id="2" name="CuadroTexto 1">
            <a:extLst>
              <a:ext uri="{FF2B5EF4-FFF2-40B4-BE49-F238E27FC236}">
                <a16:creationId xmlns:a16="http://schemas.microsoft.com/office/drawing/2014/main" id="{F8833497-4BB0-B46C-4BD2-67FB25A8315B}"/>
              </a:ext>
            </a:extLst>
          </p:cNvPr>
          <p:cNvSpPr txBox="1"/>
          <p:nvPr/>
        </p:nvSpPr>
        <p:spPr>
          <a:xfrm>
            <a:off x="631369" y="1788033"/>
            <a:ext cx="5355773" cy="2246769"/>
          </a:xfrm>
          <a:prstGeom prst="rect">
            <a:avLst/>
          </a:prstGeom>
          <a:noFill/>
        </p:spPr>
        <p:txBody>
          <a:bodyPr wrap="square" rtlCol="0">
            <a:spAutoFit/>
          </a:bodyPr>
          <a:lstStyle/>
          <a:p>
            <a:r>
              <a:rPr lang="es-MX" sz="2000" dirty="0">
                <a:latin typeface="Verdana" panose="020B0604030504040204" pitchFamily="34" charset="0"/>
                <a:ea typeface="Verdana" panose="020B0604030504040204" pitchFamily="34" charset="0"/>
              </a:rPr>
              <a:t>Establece nuevos requisitos para:</a:t>
            </a:r>
          </a:p>
          <a:p>
            <a:endParaRPr lang="es-MX"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s-MX" sz="2000" dirty="0">
                <a:latin typeface="Verdana" panose="020B0604030504040204" pitchFamily="34" charset="0"/>
                <a:ea typeface="Verdana" panose="020B0604030504040204" pitchFamily="34" charset="0"/>
              </a:rPr>
              <a:t>La presentación de información en los estados financieros primarios</a:t>
            </a:r>
          </a:p>
          <a:p>
            <a:endParaRPr lang="es-MX"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s-MX" sz="2000" dirty="0">
                <a:latin typeface="Verdana" panose="020B0604030504040204" pitchFamily="34" charset="0"/>
                <a:ea typeface="Verdana" panose="020B0604030504040204" pitchFamily="34" charset="0"/>
              </a:rPr>
              <a:t>La revelación de información en las notas</a:t>
            </a:r>
          </a:p>
        </p:txBody>
      </p:sp>
      <p:sp>
        <p:nvSpPr>
          <p:cNvPr id="3" name="Rectángulo: esquinas redondeadas 2">
            <a:extLst>
              <a:ext uri="{FF2B5EF4-FFF2-40B4-BE49-F238E27FC236}">
                <a16:creationId xmlns:a16="http://schemas.microsoft.com/office/drawing/2014/main" id="{E3412F40-E32C-A937-B631-02D9DA7242BC}"/>
              </a:ext>
            </a:extLst>
          </p:cNvPr>
          <p:cNvSpPr/>
          <p:nvPr/>
        </p:nvSpPr>
        <p:spPr>
          <a:xfrm>
            <a:off x="631369" y="4298921"/>
            <a:ext cx="4950278" cy="94707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latin typeface="Verdana" panose="020B0604030504040204" pitchFamily="34" charset="0"/>
                <a:ea typeface="Verdana" panose="020B0604030504040204" pitchFamily="34" charset="0"/>
              </a:rPr>
              <a:t>Vigencia: períodos iniciados el 1/1/2027 (adopción anticipada permitida)</a:t>
            </a:r>
            <a:endParaRPr lang="es-AR" sz="2000" dirty="0">
              <a:latin typeface="Verdana" panose="020B0604030504040204" pitchFamily="34" charset="0"/>
              <a:ea typeface="Verdana" panose="020B0604030504040204" pitchFamily="34" charset="0"/>
            </a:endParaRPr>
          </a:p>
        </p:txBody>
      </p:sp>
      <p:sp>
        <p:nvSpPr>
          <p:cNvPr id="5" name="CuadroTexto 4">
            <a:extLst>
              <a:ext uri="{FF2B5EF4-FFF2-40B4-BE49-F238E27FC236}">
                <a16:creationId xmlns:a16="http://schemas.microsoft.com/office/drawing/2014/main" id="{5FDF737F-B4B5-B819-B5A9-5D0D26F23DFD}"/>
              </a:ext>
            </a:extLst>
          </p:cNvPr>
          <p:cNvSpPr txBox="1"/>
          <p:nvPr/>
        </p:nvSpPr>
        <p:spPr>
          <a:xfrm>
            <a:off x="6466112" y="1788033"/>
            <a:ext cx="5355773" cy="4708981"/>
          </a:xfrm>
          <a:prstGeom prst="rect">
            <a:avLst/>
          </a:prstGeom>
          <a:noFill/>
        </p:spPr>
        <p:txBody>
          <a:bodyPr wrap="square" rtlCol="0">
            <a:spAutoFit/>
          </a:bodyPr>
          <a:lstStyle/>
          <a:p>
            <a:r>
              <a:rPr lang="es-MX" sz="2000" dirty="0">
                <a:latin typeface="Verdana" panose="020B0604030504040204" pitchFamily="34" charset="0"/>
                <a:ea typeface="Verdana" panose="020B0604030504040204" pitchFamily="34" charset="0"/>
              </a:rPr>
              <a:t>Atiende a tres demandas de los inversores:</a:t>
            </a:r>
          </a:p>
          <a:p>
            <a:endParaRPr lang="es-MX" sz="2000" dirty="0">
              <a:solidFill>
                <a:schemeClr val="bg1"/>
              </a:solidFill>
              <a:latin typeface="Verdana" panose="020B0604030504040204" pitchFamily="34" charset="0"/>
              <a:ea typeface="Verdana" panose="020B0604030504040204" pitchFamily="34" charset="0"/>
            </a:endParaRPr>
          </a:p>
          <a:p>
            <a:pPr marL="631825"/>
            <a:r>
              <a:rPr lang="es-MX" sz="2000" dirty="0">
                <a:solidFill>
                  <a:schemeClr val="tx1"/>
                </a:solidFill>
                <a:latin typeface="Verdana" panose="020B0604030504040204" pitchFamily="34" charset="0"/>
                <a:ea typeface="Verdana" panose="020B0604030504040204" pitchFamily="34" charset="0"/>
              </a:rPr>
              <a:t>Falta de comparabilidad de los estados financieros</a:t>
            </a:r>
          </a:p>
          <a:p>
            <a:pPr marL="631825"/>
            <a:endParaRPr lang="es-MX" sz="2000" dirty="0">
              <a:latin typeface="Verdana" panose="020B0604030504040204" pitchFamily="34" charset="0"/>
              <a:ea typeface="Verdana" panose="020B0604030504040204" pitchFamily="34" charset="0"/>
            </a:endParaRPr>
          </a:p>
          <a:p>
            <a:pPr marL="631825"/>
            <a:r>
              <a:rPr lang="es-MX" sz="2000" dirty="0">
                <a:solidFill>
                  <a:schemeClr val="tx1"/>
                </a:solidFill>
                <a:latin typeface="Verdana" panose="020B0604030504040204" pitchFamily="34" charset="0"/>
                <a:ea typeface="Verdana" panose="020B0604030504040204" pitchFamily="34" charset="0"/>
              </a:rPr>
              <a:t>Falta de transparencia en las medidas de rendimiento de la gerencia</a:t>
            </a:r>
          </a:p>
          <a:p>
            <a:pPr marL="631825"/>
            <a:endParaRPr lang="es-MX" sz="2000" dirty="0">
              <a:latin typeface="Verdana" panose="020B0604030504040204" pitchFamily="34" charset="0"/>
              <a:ea typeface="Verdana" panose="020B0604030504040204" pitchFamily="34" charset="0"/>
            </a:endParaRPr>
          </a:p>
          <a:p>
            <a:pPr marL="631825"/>
            <a:r>
              <a:rPr lang="es-MX" sz="2000" dirty="0">
                <a:solidFill>
                  <a:schemeClr val="tx1"/>
                </a:solidFill>
                <a:latin typeface="Verdana" panose="020B0604030504040204" pitchFamily="34" charset="0"/>
                <a:ea typeface="Verdana" panose="020B0604030504040204" pitchFamily="34" charset="0"/>
              </a:rPr>
              <a:t>Inadecuada desagregación de información en los estados financieros</a:t>
            </a:r>
          </a:p>
          <a:p>
            <a:endParaRPr lang="es-AR" sz="2000" dirty="0">
              <a:solidFill>
                <a:schemeClr val="tx1"/>
              </a:solidFill>
              <a:latin typeface="Verdana" panose="020B0604030504040204" pitchFamily="34" charset="0"/>
              <a:ea typeface="Verdana" panose="020B0604030504040204" pitchFamily="34" charset="0"/>
            </a:endParaRPr>
          </a:p>
          <a:p>
            <a:r>
              <a:rPr lang="es-MX" sz="2000" dirty="0">
                <a:solidFill>
                  <a:schemeClr val="bg1"/>
                </a:solidFill>
                <a:latin typeface="Verdana" panose="020B0604030504040204" pitchFamily="34" charset="0"/>
                <a:ea typeface="Verdana" panose="020B0604030504040204" pitchFamily="34" charset="0"/>
              </a:rPr>
              <a:t>:</a:t>
            </a:r>
            <a:endParaRPr lang="es-MX" sz="2000" dirty="0">
              <a:latin typeface="Verdana" panose="020B0604030504040204" pitchFamily="34" charset="0"/>
              <a:ea typeface="Verdana" panose="020B0604030504040204" pitchFamily="34" charset="0"/>
            </a:endParaRPr>
          </a:p>
        </p:txBody>
      </p:sp>
      <p:cxnSp>
        <p:nvCxnSpPr>
          <p:cNvPr id="6" name="Conector recto 5">
            <a:extLst>
              <a:ext uri="{FF2B5EF4-FFF2-40B4-BE49-F238E27FC236}">
                <a16:creationId xmlns:a16="http://schemas.microsoft.com/office/drawing/2014/main" id="{044072B0-71FC-C710-2D8C-9A9210179710}"/>
              </a:ext>
            </a:extLst>
          </p:cNvPr>
          <p:cNvCxnSpPr>
            <a:cxnSpLocks/>
          </p:cNvCxnSpPr>
          <p:nvPr/>
        </p:nvCxnSpPr>
        <p:spPr>
          <a:xfrm>
            <a:off x="5987142" y="1788033"/>
            <a:ext cx="0" cy="4053640"/>
          </a:xfrm>
          <a:prstGeom prst="line">
            <a:avLst/>
          </a:prstGeom>
          <a:ln w="3810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41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CA932-CCA6-1B88-1D7C-F9E524A013FB}"/>
              </a:ext>
            </a:extLst>
          </p:cNvPr>
          <p:cNvSpPr>
            <a:spLocks noGrp="1"/>
          </p:cNvSpPr>
          <p:nvPr>
            <p:ph type="title"/>
          </p:nvPr>
        </p:nvSpPr>
        <p:spPr>
          <a:xfrm>
            <a:off x="481012" y="720360"/>
            <a:ext cx="11229975" cy="1325563"/>
          </a:xfrm>
        </p:spPr>
        <p:txBody>
          <a:bodyPr/>
          <a:lstStyle/>
          <a:p>
            <a:r>
              <a:rPr lang="es-ES" sz="3600" dirty="0">
                <a:solidFill>
                  <a:srgbClr val="002060"/>
                </a:solidFill>
              </a:rPr>
              <a:t>¿Por qué modificar la NIC 1?</a:t>
            </a:r>
            <a:br>
              <a:rPr lang="es-ES" sz="3600" dirty="0">
                <a:solidFill>
                  <a:srgbClr val="002060"/>
                </a:solidFill>
              </a:rPr>
            </a:br>
            <a:endParaRPr lang="en-GB" sz="3600" dirty="0">
              <a:solidFill>
                <a:srgbClr val="002060"/>
              </a:solidFill>
            </a:endParaRPr>
          </a:p>
        </p:txBody>
      </p:sp>
      <p:sp>
        <p:nvSpPr>
          <p:cNvPr id="3" name="CuadroTexto 2">
            <a:extLst>
              <a:ext uri="{FF2B5EF4-FFF2-40B4-BE49-F238E27FC236}">
                <a16:creationId xmlns:a16="http://schemas.microsoft.com/office/drawing/2014/main" id="{E063BAF3-EB22-179E-2B98-2AA7E7A61B0F}"/>
              </a:ext>
            </a:extLst>
          </p:cNvPr>
          <p:cNvSpPr txBox="1"/>
          <p:nvPr/>
        </p:nvSpPr>
        <p:spPr>
          <a:xfrm>
            <a:off x="6562272" y="3125329"/>
            <a:ext cx="5067300" cy="1015663"/>
          </a:xfrm>
          <a:prstGeom prst="rect">
            <a:avLst/>
          </a:prstGeom>
          <a:noFill/>
        </p:spPr>
        <p:txBody>
          <a:bodyPr wrap="square" rtlCol="0">
            <a:spAutoFit/>
          </a:bodyPr>
          <a:lstStyle/>
          <a:p>
            <a:r>
              <a:rPr lang="es-MX" sz="2000">
                <a:latin typeface="Verdana" panose="020B0604030504040204" pitchFamily="34" charset="0"/>
                <a:ea typeface="Verdana" panose="020B0604030504040204" pitchFamily="34" charset="0"/>
              </a:rPr>
              <a:t>“las medidas de rendimiento son útiles, pero no se explican los cálculos ni las razones para proporcionarlas</a:t>
            </a:r>
            <a:r>
              <a:rPr lang="es-MX" sz="2000" dirty="0">
                <a:latin typeface="Verdana" panose="020B0604030504040204" pitchFamily="34" charset="0"/>
                <a:ea typeface="Verdana" panose="020B0604030504040204" pitchFamily="34" charset="0"/>
              </a:rPr>
              <a:t>”</a:t>
            </a:r>
          </a:p>
        </p:txBody>
      </p:sp>
      <p:sp>
        <p:nvSpPr>
          <p:cNvPr id="4" name="CuadroTexto 3">
            <a:extLst>
              <a:ext uri="{FF2B5EF4-FFF2-40B4-BE49-F238E27FC236}">
                <a16:creationId xmlns:a16="http://schemas.microsoft.com/office/drawing/2014/main" id="{662BB0F8-49F8-0AF3-8A31-06AC24B6011B}"/>
              </a:ext>
            </a:extLst>
          </p:cNvPr>
          <p:cNvSpPr txBox="1"/>
          <p:nvPr/>
        </p:nvSpPr>
        <p:spPr>
          <a:xfrm>
            <a:off x="551541" y="1763105"/>
            <a:ext cx="5177973" cy="1015663"/>
          </a:xfrm>
          <a:prstGeom prst="rect">
            <a:avLst/>
          </a:prstGeom>
          <a:noFill/>
        </p:spPr>
        <p:txBody>
          <a:bodyPr wrap="square" rtlCol="0">
            <a:spAutoFit/>
          </a:bodyPr>
          <a:lstStyle/>
          <a:p>
            <a:pPr algn="r"/>
            <a:r>
              <a:rPr lang="es-MX" sz="2000" dirty="0">
                <a:latin typeface="Verdana" panose="020B0604030504040204" pitchFamily="34" charset="0"/>
                <a:ea typeface="Verdana" panose="020B0604030504040204" pitchFamily="34" charset="0"/>
              </a:rPr>
              <a:t>“la estructura y contenido del estado de resultados varía incluso entre empresas de la misma industria”</a:t>
            </a:r>
          </a:p>
        </p:txBody>
      </p:sp>
      <p:sp>
        <p:nvSpPr>
          <p:cNvPr id="5" name="CuadroTexto 4">
            <a:extLst>
              <a:ext uri="{FF2B5EF4-FFF2-40B4-BE49-F238E27FC236}">
                <a16:creationId xmlns:a16="http://schemas.microsoft.com/office/drawing/2014/main" id="{1178BD9F-4F6A-436E-C3B0-C4235C60C011}"/>
              </a:ext>
            </a:extLst>
          </p:cNvPr>
          <p:cNvSpPr txBox="1"/>
          <p:nvPr/>
        </p:nvSpPr>
        <p:spPr>
          <a:xfrm>
            <a:off x="641362" y="4502068"/>
            <a:ext cx="5067295" cy="1015663"/>
          </a:xfrm>
          <a:prstGeom prst="rect">
            <a:avLst/>
          </a:prstGeom>
          <a:noFill/>
        </p:spPr>
        <p:txBody>
          <a:bodyPr wrap="square">
            <a:spAutoFit/>
          </a:bodyPr>
          <a:lstStyle/>
          <a:p>
            <a:pPr algn="r"/>
            <a:r>
              <a:rPr lang="es-MX" sz="2000">
                <a:latin typeface="Verdana" panose="020B0604030504040204" pitchFamily="34" charset="0"/>
                <a:ea typeface="Verdana" panose="020B0604030504040204" pitchFamily="34" charset="0"/>
              </a:rPr>
              <a:t>“se etiquetan importes materiales como otros sin dar información sobre lo que incluyen</a:t>
            </a:r>
            <a:r>
              <a:rPr lang="es-MX" sz="2000" dirty="0">
                <a:latin typeface="Verdana" panose="020B0604030504040204" pitchFamily="34" charset="0"/>
                <a:ea typeface="Verdana" panose="020B0604030504040204" pitchFamily="34" charset="0"/>
              </a:rPr>
              <a:t>”</a:t>
            </a:r>
          </a:p>
        </p:txBody>
      </p:sp>
      <p:sp>
        <p:nvSpPr>
          <p:cNvPr id="6" name="Rectángulo: esquinas redondeadas 5">
            <a:extLst>
              <a:ext uri="{FF2B5EF4-FFF2-40B4-BE49-F238E27FC236}">
                <a16:creationId xmlns:a16="http://schemas.microsoft.com/office/drawing/2014/main" id="{D8A31B6C-5A33-67BA-F57E-E2BDC48D0CDD}"/>
              </a:ext>
            </a:extLst>
          </p:cNvPr>
          <p:cNvSpPr/>
          <p:nvPr/>
        </p:nvSpPr>
        <p:spPr>
          <a:xfrm>
            <a:off x="6697442" y="2074087"/>
            <a:ext cx="4076699" cy="393700"/>
          </a:xfrm>
          <a:prstGeom prst="roundRect">
            <a:avLst/>
          </a:prstGeom>
          <a:solidFill>
            <a:srgbClr val="67676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Falta de comparabilidad</a:t>
            </a:r>
            <a:endParaRPr lang="es-AR" sz="2000" dirty="0">
              <a:latin typeface="Verdana" panose="020B0604030504040204" pitchFamily="34" charset="0"/>
              <a:ea typeface="Verdana" panose="020B0604030504040204" pitchFamily="34" charset="0"/>
            </a:endParaRPr>
          </a:p>
        </p:txBody>
      </p:sp>
      <p:sp>
        <p:nvSpPr>
          <p:cNvPr id="7" name="Rectángulo: esquinas redondeadas 6">
            <a:extLst>
              <a:ext uri="{FF2B5EF4-FFF2-40B4-BE49-F238E27FC236}">
                <a16:creationId xmlns:a16="http://schemas.microsoft.com/office/drawing/2014/main" id="{59A0EA4D-14A1-4DA2-5ABD-17F99141C474}"/>
              </a:ext>
            </a:extLst>
          </p:cNvPr>
          <p:cNvSpPr/>
          <p:nvPr/>
        </p:nvSpPr>
        <p:spPr>
          <a:xfrm>
            <a:off x="1539069" y="3385044"/>
            <a:ext cx="4076697" cy="393700"/>
          </a:xfrm>
          <a:prstGeom prst="roundRect">
            <a:avLst/>
          </a:prstGeom>
          <a:solidFill>
            <a:srgbClr val="67676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s-MX" sz="2000" dirty="0">
                <a:latin typeface="Verdana" panose="020B0604030504040204" pitchFamily="34" charset="0"/>
                <a:ea typeface="Verdana" panose="020B0604030504040204" pitchFamily="34" charset="0"/>
              </a:rPr>
              <a:t>Falta de transparencia</a:t>
            </a:r>
            <a:endParaRPr lang="es-AR" sz="2000" dirty="0">
              <a:latin typeface="Verdana" panose="020B0604030504040204" pitchFamily="34" charset="0"/>
              <a:ea typeface="Verdana" panose="020B0604030504040204" pitchFamily="34" charset="0"/>
            </a:endParaRPr>
          </a:p>
        </p:txBody>
      </p:sp>
      <p:sp>
        <p:nvSpPr>
          <p:cNvPr id="8" name="Rectángulo: esquinas redondeadas 7">
            <a:extLst>
              <a:ext uri="{FF2B5EF4-FFF2-40B4-BE49-F238E27FC236}">
                <a16:creationId xmlns:a16="http://schemas.microsoft.com/office/drawing/2014/main" id="{BF663766-D866-B84D-9E1D-4A6E18DFE3B0}"/>
              </a:ext>
            </a:extLst>
          </p:cNvPr>
          <p:cNvSpPr/>
          <p:nvPr/>
        </p:nvSpPr>
        <p:spPr>
          <a:xfrm>
            <a:off x="6697441" y="4863847"/>
            <a:ext cx="4076691" cy="406645"/>
          </a:xfrm>
          <a:prstGeom prst="roundRect">
            <a:avLst/>
          </a:prstGeom>
          <a:solidFill>
            <a:srgbClr val="67676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Inadecuada desagregación</a:t>
            </a:r>
            <a:endParaRPr lang="es-AR" sz="2000" dirty="0">
              <a:latin typeface="Verdana" panose="020B0604030504040204" pitchFamily="34" charset="0"/>
              <a:ea typeface="Verdana" panose="020B0604030504040204" pitchFamily="34" charset="0"/>
            </a:endParaRPr>
          </a:p>
        </p:txBody>
      </p:sp>
      <p:cxnSp>
        <p:nvCxnSpPr>
          <p:cNvPr id="9" name="Conector recto 8">
            <a:extLst>
              <a:ext uri="{FF2B5EF4-FFF2-40B4-BE49-F238E27FC236}">
                <a16:creationId xmlns:a16="http://schemas.microsoft.com/office/drawing/2014/main" id="{8B19C624-61CC-01C7-B620-DFB100C439D4}"/>
              </a:ext>
            </a:extLst>
          </p:cNvPr>
          <p:cNvCxnSpPr/>
          <p:nvPr/>
        </p:nvCxnSpPr>
        <p:spPr>
          <a:xfrm>
            <a:off x="5300436" y="3588942"/>
            <a:ext cx="829128" cy="0"/>
          </a:xfrm>
          <a:prstGeom prst="line">
            <a:avLst/>
          </a:prstGeom>
          <a:ln w="38100">
            <a:solidFill>
              <a:srgbClr val="676767"/>
            </a:solidFill>
          </a:ln>
        </p:spPr>
        <p:style>
          <a:lnRef idx="2">
            <a:schemeClr val="dk1"/>
          </a:lnRef>
          <a:fillRef idx="0">
            <a:schemeClr val="dk1"/>
          </a:fillRef>
          <a:effectRef idx="1">
            <a:schemeClr val="dk1"/>
          </a:effectRef>
          <a:fontRef idx="minor">
            <a:schemeClr val="tx1"/>
          </a:fontRef>
        </p:style>
      </p:cxnSp>
      <p:sp>
        <p:nvSpPr>
          <p:cNvPr id="10" name="Elipse 9">
            <a:extLst>
              <a:ext uri="{FF2B5EF4-FFF2-40B4-BE49-F238E27FC236}">
                <a16:creationId xmlns:a16="http://schemas.microsoft.com/office/drawing/2014/main" id="{2108EFD1-FBCB-C7F5-D5C4-406333C20D94}"/>
              </a:ext>
            </a:extLst>
          </p:cNvPr>
          <p:cNvSpPr/>
          <p:nvPr/>
        </p:nvSpPr>
        <p:spPr>
          <a:xfrm>
            <a:off x="5931098" y="2057978"/>
            <a:ext cx="449561" cy="393700"/>
          </a:xfrm>
          <a:prstGeom prst="ellipse">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Verdana" panose="020B0604030504040204" pitchFamily="34" charset="0"/>
                <a:ea typeface="Verdana" panose="020B0604030504040204" pitchFamily="34" charset="0"/>
              </a:rPr>
              <a:t>1</a:t>
            </a:r>
            <a:endParaRPr lang="es-AR" dirty="0">
              <a:latin typeface="Verdana" panose="020B0604030504040204" pitchFamily="34" charset="0"/>
              <a:ea typeface="Verdana" panose="020B0604030504040204" pitchFamily="34" charset="0"/>
            </a:endParaRPr>
          </a:p>
        </p:txBody>
      </p:sp>
      <p:sp>
        <p:nvSpPr>
          <p:cNvPr id="11" name="Elipse 10">
            <a:extLst>
              <a:ext uri="{FF2B5EF4-FFF2-40B4-BE49-F238E27FC236}">
                <a16:creationId xmlns:a16="http://schemas.microsoft.com/office/drawing/2014/main" id="{3433E531-7D22-9AE8-6D5C-5CBA88EDD6CF}"/>
              </a:ext>
            </a:extLst>
          </p:cNvPr>
          <p:cNvSpPr/>
          <p:nvPr/>
        </p:nvSpPr>
        <p:spPr>
          <a:xfrm>
            <a:off x="5931097" y="3385044"/>
            <a:ext cx="449561" cy="393700"/>
          </a:xfrm>
          <a:prstGeom prst="ellipse">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Verdana" panose="020B0604030504040204" pitchFamily="34" charset="0"/>
                <a:ea typeface="Verdana" panose="020B0604030504040204" pitchFamily="34" charset="0"/>
              </a:rPr>
              <a:t>2</a:t>
            </a:r>
            <a:endParaRPr lang="es-AR" dirty="0">
              <a:latin typeface="Verdana" panose="020B0604030504040204" pitchFamily="34" charset="0"/>
              <a:ea typeface="Verdana" panose="020B0604030504040204" pitchFamily="34" charset="0"/>
            </a:endParaRPr>
          </a:p>
        </p:txBody>
      </p:sp>
      <p:sp>
        <p:nvSpPr>
          <p:cNvPr id="12" name="Elipse 11">
            <a:extLst>
              <a:ext uri="{FF2B5EF4-FFF2-40B4-BE49-F238E27FC236}">
                <a16:creationId xmlns:a16="http://schemas.microsoft.com/office/drawing/2014/main" id="{5E4B9F17-646D-66DE-5A69-9CE9D3D3FCE2}"/>
              </a:ext>
            </a:extLst>
          </p:cNvPr>
          <p:cNvSpPr/>
          <p:nvPr/>
        </p:nvSpPr>
        <p:spPr>
          <a:xfrm>
            <a:off x="5926561" y="4851147"/>
            <a:ext cx="449561" cy="393700"/>
          </a:xfrm>
          <a:prstGeom prst="ellipse">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Verdana" panose="020B0604030504040204" pitchFamily="34" charset="0"/>
                <a:ea typeface="Verdana" panose="020B0604030504040204" pitchFamily="34" charset="0"/>
              </a:rPr>
              <a:t>3</a:t>
            </a:r>
            <a:endParaRPr lang="es-A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9717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660C-FD6B-A4FB-ED56-AAA9F55A9F2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4AD0691-3851-FB17-D5F3-64022427BB86}"/>
              </a:ext>
            </a:extLst>
          </p:cNvPr>
          <p:cNvSpPr>
            <a:spLocks noGrp="1"/>
          </p:cNvSpPr>
          <p:nvPr>
            <p:ph type="title"/>
          </p:nvPr>
        </p:nvSpPr>
        <p:spPr>
          <a:xfrm>
            <a:off x="544077" y="200081"/>
            <a:ext cx="10554850" cy="1187276"/>
          </a:xfrm>
        </p:spPr>
        <p:txBody>
          <a:bodyPr/>
          <a:lstStyle/>
          <a:p>
            <a:r>
              <a:rPr lang="es-CO" dirty="0">
                <a:solidFill>
                  <a:srgbClr val="002060"/>
                </a:solidFill>
              </a:rPr>
              <a:t>Enfoque de la NIIF 18</a:t>
            </a:r>
          </a:p>
        </p:txBody>
      </p:sp>
      <p:sp>
        <p:nvSpPr>
          <p:cNvPr id="2" name="CuadroTexto 1">
            <a:extLst>
              <a:ext uri="{FF2B5EF4-FFF2-40B4-BE49-F238E27FC236}">
                <a16:creationId xmlns:a16="http://schemas.microsoft.com/office/drawing/2014/main" id="{3942FAAD-55D2-D376-ED71-DB2588EAC85E}"/>
              </a:ext>
            </a:extLst>
          </p:cNvPr>
          <p:cNvSpPr txBox="1"/>
          <p:nvPr/>
        </p:nvSpPr>
        <p:spPr>
          <a:xfrm>
            <a:off x="348341" y="3048168"/>
            <a:ext cx="2972263" cy="1015663"/>
          </a:xfrm>
          <a:prstGeom prst="rect">
            <a:avLst/>
          </a:prstGeom>
          <a:noFill/>
        </p:spPr>
        <p:txBody>
          <a:bodyPr wrap="square" rtlCol="0">
            <a:spAutoFit/>
          </a:bodyPr>
          <a:lstStyle/>
          <a:p>
            <a:r>
              <a:rPr lang="es-MX" sz="2000" b="1">
                <a:latin typeface="Verdana" panose="020B0604030504040204" pitchFamily="34" charset="0"/>
                <a:ea typeface="Verdana" panose="020B0604030504040204" pitchFamily="34" charset="0"/>
              </a:rPr>
              <a:t>Nuevos requerimientos contables</a:t>
            </a:r>
            <a:endParaRPr lang="es-AR" sz="2000" b="1" dirty="0">
              <a:latin typeface="Verdana" panose="020B0604030504040204" pitchFamily="34" charset="0"/>
              <a:ea typeface="Verdana" panose="020B0604030504040204" pitchFamily="34" charset="0"/>
            </a:endParaRPr>
          </a:p>
        </p:txBody>
      </p:sp>
      <p:graphicFrame>
        <p:nvGraphicFramePr>
          <p:cNvPr id="3" name="Diagrama 2">
            <a:extLst>
              <a:ext uri="{FF2B5EF4-FFF2-40B4-BE49-F238E27FC236}">
                <a16:creationId xmlns:a16="http://schemas.microsoft.com/office/drawing/2014/main" id="{168281AA-BBC3-579D-FE90-3F0B807307E1}"/>
              </a:ext>
            </a:extLst>
          </p:cNvPr>
          <p:cNvGraphicFramePr/>
          <p:nvPr>
            <p:extLst>
              <p:ext uri="{D42A27DB-BD31-4B8C-83A1-F6EECF244321}">
                <p14:modId xmlns:p14="http://schemas.microsoft.com/office/powerpoint/2010/main" val="2945992729"/>
              </p:ext>
            </p:extLst>
          </p:nvPr>
        </p:nvGraphicFramePr>
        <p:xfrm>
          <a:off x="2799440" y="2004578"/>
          <a:ext cx="9303659" cy="3621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74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2D1FD-55F1-90FC-C8E2-C69D95E9E8B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F5BEF144-0E71-9783-6086-BF440AF15DFB}"/>
              </a:ext>
            </a:extLst>
          </p:cNvPr>
          <p:cNvSpPr>
            <a:spLocks noGrp="1"/>
          </p:cNvSpPr>
          <p:nvPr>
            <p:ph type="title"/>
          </p:nvPr>
        </p:nvSpPr>
        <p:spPr>
          <a:xfrm>
            <a:off x="481008" y="73966"/>
            <a:ext cx="11229975" cy="1325563"/>
          </a:xfrm>
        </p:spPr>
        <p:txBody>
          <a:bodyPr/>
          <a:lstStyle/>
          <a:p>
            <a:r>
              <a:rPr lang="es-CO" sz="3600" dirty="0">
                <a:solidFill>
                  <a:srgbClr val="002060"/>
                </a:solidFill>
              </a:rPr>
              <a:t>Enfoque de la NIIF 18</a:t>
            </a:r>
          </a:p>
        </p:txBody>
      </p:sp>
      <p:sp>
        <p:nvSpPr>
          <p:cNvPr id="20" name="Rectángulo: esquinas redondeadas 19">
            <a:extLst>
              <a:ext uri="{FF2B5EF4-FFF2-40B4-BE49-F238E27FC236}">
                <a16:creationId xmlns:a16="http://schemas.microsoft.com/office/drawing/2014/main" id="{092B7F8E-2287-E3DD-3106-9F02E165503C}"/>
              </a:ext>
            </a:extLst>
          </p:cNvPr>
          <p:cNvSpPr/>
          <p:nvPr/>
        </p:nvSpPr>
        <p:spPr>
          <a:xfrm>
            <a:off x="9061740" y="1894114"/>
            <a:ext cx="2803688" cy="3734176"/>
          </a:xfrm>
          <a:prstGeom prst="roundRect">
            <a:avLst/>
          </a:prstGeom>
          <a:solidFill>
            <a:schemeClr val="bg1"/>
          </a:solidFill>
          <a:ln w="57150">
            <a:solidFill>
              <a:srgbClr val="67676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esquinas redondeadas 20">
            <a:extLst>
              <a:ext uri="{FF2B5EF4-FFF2-40B4-BE49-F238E27FC236}">
                <a16:creationId xmlns:a16="http://schemas.microsoft.com/office/drawing/2014/main" id="{F347682A-5074-7819-18E9-EBFC947B52F3}"/>
              </a:ext>
            </a:extLst>
          </p:cNvPr>
          <p:cNvSpPr/>
          <p:nvPr/>
        </p:nvSpPr>
        <p:spPr>
          <a:xfrm>
            <a:off x="7071260" y="1894114"/>
            <a:ext cx="1850421" cy="3734176"/>
          </a:xfrm>
          <a:prstGeom prst="roundRect">
            <a:avLst/>
          </a:prstGeom>
          <a:solidFill>
            <a:schemeClr val="bg1"/>
          </a:solidFill>
          <a:ln w="5715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Rectángulo: esquinas redondeadas 21">
            <a:extLst>
              <a:ext uri="{FF2B5EF4-FFF2-40B4-BE49-F238E27FC236}">
                <a16:creationId xmlns:a16="http://schemas.microsoft.com/office/drawing/2014/main" id="{D355EAD9-B278-592D-92A3-89D6F4E51FF5}"/>
              </a:ext>
            </a:extLst>
          </p:cNvPr>
          <p:cNvSpPr/>
          <p:nvPr/>
        </p:nvSpPr>
        <p:spPr>
          <a:xfrm>
            <a:off x="5071630" y="1894114"/>
            <a:ext cx="1850421" cy="3734176"/>
          </a:xfrm>
          <a:prstGeom prst="roundRect">
            <a:avLst/>
          </a:prstGeom>
          <a:solidFill>
            <a:schemeClr val="bg1"/>
          </a:solidFill>
          <a:ln w="5715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esquinas redondeadas 22">
            <a:extLst>
              <a:ext uri="{FF2B5EF4-FFF2-40B4-BE49-F238E27FC236}">
                <a16:creationId xmlns:a16="http://schemas.microsoft.com/office/drawing/2014/main" id="{D80DB601-A428-6DFF-6E53-239014B7AB7F}"/>
              </a:ext>
            </a:extLst>
          </p:cNvPr>
          <p:cNvSpPr/>
          <p:nvPr/>
        </p:nvSpPr>
        <p:spPr>
          <a:xfrm>
            <a:off x="3058306" y="1894114"/>
            <a:ext cx="1850421" cy="3734176"/>
          </a:xfrm>
          <a:prstGeom prst="roundRect">
            <a:avLst/>
          </a:prstGeom>
          <a:solidFill>
            <a:schemeClr val="bg1"/>
          </a:solidFill>
          <a:ln w="5715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4" name="Grupo 23">
            <a:extLst>
              <a:ext uri="{FF2B5EF4-FFF2-40B4-BE49-F238E27FC236}">
                <a16:creationId xmlns:a16="http://schemas.microsoft.com/office/drawing/2014/main" id="{C4FDD16B-A092-4BBC-2186-EDCDB55620E6}"/>
              </a:ext>
            </a:extLst>
          </p:cNvPr>
          <p:cNvGrpSpPr/>
          <p:nvPr/>
        </p:nvGrpSpPr>
        <p:grpSpPr>
          <a:xfrm>
            <a:off x="521478" y="2006768"/>
            <a:ext cx="2200988" cy="3621522"/>
            <a:chOff x="2368304" y="0"/>
            <a:chExt cx="2200988" cy="3621522"/>
          </a:xfrm>
          <a:solidFill>
            <a:schemeClr val="accent2"/>
          </a:solidFill>
        </p:grpSpPr>
        <p:sp>
          <p:nvSpPr>
            <p:cNvPr id="25" name="Diagrama de flujo: operación manual 24">
              <a:extLst>
                <a:ext uri="{FF2B5EF4-FFF2-40B4-BE49-F238E27FC236}">
                  <a16:creationId xmlns:a16="http://schemas.microsoft.com/office/drawing/2014/main" id="{15AE6624-03BB-2885-EDD0-6730C46393B5}"/>
                </a:ext>
              </a:extLst>
            </p:cNvPr>
            <p:cNvSpPr/>
            <p:nvPr/>
          </p:nvSpPr>
          <p:spPr>
            <a:xfrm rot="16200000">
              <a:off x="1658037"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26" name="Diagrama de flujo: operación manual 4">
              <a:extLst>
                <a:ext uri="{FF2B5EF4-FFF2-40B4-BE49-F238E27FC236}">
                  <a16:creationId xmlns:a16="http://schemas.microsoft.com/office/drawing/2014/main" id="{AA5EBFBE-C294-C09B-9418-38EE77553733}"/>
                </a:ext>
              </a:extLst>
            </p:cNvPr>
            <p:cNvSpPr txBox="1"/>
            <p:nvPr/>
          </p:nvSpPr>
          <p:spPr>
            <a:xfrm rot="21600000">
              <a:off x="2368305"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Verdana" panose="020B0604030504040204" pitchFamily="34" charset="0"/>
                  <a:ea typeface="Verdana" panose="020B0604030504040204" pitchFamily="34" charset="0"/>
                </a:rPr>
                <a:t>Clasificación de ingresos y gastos en categorías</a:t>
              </a:r>
              <a:endParaRPr lang="es-AR" sz="2000" kern="1200" dirty="0">
                <a:latin typeface="Verdana" panose="020B0604030504040204" pitchFamily="34" charset="0"/>
                <a:ea typeface="Verdana" panose="020B0604030504040204" pitchFamily="34" charset="0"/>
              </a:endParaRPr>
            </a:p>
          </p:txBody>
        </p:sp>
      </p:grpSp>
      <p:pic>
        <p:nvPicPr>
          <p:cNvPr id="27" name="Gráfico 26" descr="Fábrica con relleno sólido">
            <a:extLst>
              <a:ext uri="{FF2B5EF4-FFF2-40B4-BE49-F238E27FC236}">
                <a16:creationId xmlns:a16="http://schemas.microsoft.com/office/drawing/2014/main" id="{AB274C88-8C4E-B9CB-34AA-53B5513EA3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6640" y="2090253"/>
            <a:ext cx="1284514" cy="1284514"/>
          </a:xfrm>
          <a:prstGeom prst="rect">
            <a:avLst/>
          </a:prstGeom>
        </p:spPr>
      </p:pic>
      <p:sp>
        <p:nvSpPr>
          <p:cNvPr id="28" name="Elipse 27">
            <a:extLst>
              <a:ext uri="{FF2B5EF4-FFF2-40B4-BE49-F238E27FC236}">
                <a16:creationId xmlns:a16="http://schemas.microsoft.com/office/drawing/2014/main" id="{91723C25-D400-E6FE-E0F4-4599F4E555B3}"/>
              </a:ext>
            </a:extLst>
          </p:cNvPr>
          <p:cNvSpPr/>
          <p:nvPr/>
        </p:nvSpPr>
        <p:spPr>
          <a:xfrm>
            <a:off x="7246809" y="2124710"/>
            <a:ext cx="1440000" cy="1368000"/>
          </a:xfrm>
          <a:prstGeom prst="ellipse">
            <a:avLst/>
          </a:prstGeom>
          <a:noFill/>
          <a:ln w="7620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Elipse 28">
            <a:extLst>
              <a:ext uri="{FF2B5EF4-FFF2-40B4-BE49-F238E27FC236}">
                <a16:creationId xmlns:a16="http://schemas.microsoft.com/office/drawing/2014/main" id="{CF78E8FB-733D-20A1-5317-D87D85F84D81}"/>
              </a:ext>
            </a:extLst>
          </p:cNvPr>
          <p:cNvSpPr/>
          <p:nvPr/>
        </p:nvSpPr>
        <p:spPr>
          <a:xfrm>
            <a:off x="5255647" y="2082967"/>
            <a:ext cx="1440000" cy="1368000"/>
          </a:xfrm>
          <a:prstGeom prst="ellipse">
            <a:avLst/>
          </a:prstGeom>
          <a:noFill/>
          <a:ln w="7620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Rectángulo: esquinas redondeadas 29">
            <a:extLst>
              <a:ext uri="{FF2B5EF4-FFF2-40B4-BE49-F238E27FC236}">
                <a16:creationId xmlns:a16="http://schemas.microsoft.com/office/drawing/2014/main" id="{6906A7D0-145F-E29F-BB1E-6E85BB377FA9}"/>
              </a:ext>
            </a:extLst>
          </p:cNvPr>
          <p:cNvSpPr/>
          <p:nvPr/>
        </p:nvSpPr>
        <p:spPr>
          <a:xfrm>
            <a:off x="9241971" y="2082967"/>
            <a:ext cx="2481943" cy="1598878"/>
          </a:xfrm>
          <a:prstGeom prst="roundRect">
            <a:avLst/>
          </a:prstGeom>
          <a:solidFill>
            <a:schemeClr val="bg1">
              <a:lumMod val="8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solidFill>
                  <a:schemeClr val="tx1"/>
                </a:solidFill>
                <a:latin typeface="Verdana" panose="020B0604030504040204" pitchFamily="34" charset="0"/>
                <a:ea typeface="Verdana" panose="020B0604030504040204" pitchFamily="34" charset="0"/>
              </a:rPr>
              <a:t>Impuesto a la renta</a:t>
            </a:r>
            <a:endParaRPr lang="es-AR" sz="2000" dirty="0">
              <a:solidFill>
                <a:schemeClr val="tx1"/>
              </a:solidFill>
              <a:latin typeface="Verdana" panose="020B0604030504040204" pitchFamily="34" charset="0"/>
              <a:ea typeface="Verdana" panose="020B0604030504040204" pitchFamily="34" charset="0"/>
            </a:endParaRPr>
          </a:p>
        </p:txBody>
      </p:sp>
      <p:sp>
        <p:nvSpPr>
          <p:cNvPr id="31" name="Rectángulo 30">
            <a:extLst>
              <a:ext uri="{FF2B5EF4-FFF2-40B4-BE49-F238E27FC236}">
                <a16:creationId xmlns:a16="http://schemas.microsoft.com/office/drawing/2014/main" id="{808C128C-B534-0D5D-091F-F895B265F789}"/>
              </a:ext>
            </a:extLst>
          </p:cNvPr>
          <p:cNvSpPr/>
          <p:nvPr/>
        </p:nvSpPr>
        <p:spPr>
          <a:xfrm>
            <a:off x="3156858" y="3761202"/>
            <a:ext cx="1654628" cy="5386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Verdana" panose="020B0604030504040204" pitchFamily="34" charset="0"/>
                <a:ea typeface="Verdana" panose="020B0604030504040204" pitchFamily="34" charset="0"/>
              </a:rPr>
              <a:t>Operación</a:t>
            </a:r>
            <a:endParaRPr lang="es-AR" sz="2000" dirty="0">
              <a:solidFill>
                <a:schemeClr val="tx1"/>
              </a:solidFill>
              <a:latin typeface="Verdana" panose="020B0604030504040204" pitchFamily="34" charset="0"/>
              <a:ea typeface="Verdana" panose="020B0604030504040204" pitchFamily="34" charset="0"/>
            </a:endParaRPr>
          </a:p>
        </p:txBody>
      </p:sp>
      <p:sp>
        <p:nvSpPr>
          <p:cNvPr id="32" name="Rectángulo 31">
            <a:extLst>
              <a:ext uri="{FF2B5EF4-FFF2-40B4-BE49-F238E27FC236}">
                <a16:creationId xmlns:a16="http://schemas.microsoft.com/office/drawing/2014/main" id="{3C747E83-B297-FE71-3C98-C02E4A94C968}"/>
              </a:ext>
            </a:extLst>
          </p:cNvPr>
          <p:cNvSpPr/>
          <p:nvPr/>
        </p:nvSpPr>
        <p:spPr>
          <a:xfrm>
            <a:off x="5105560" y="3731646"/>
            <a:ext cx="1754246" cy="538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Verdana" panose="020B0604030504040204" pitchFamily="34" charset="0"/>
                <a:ea typeface="Verdana" panose="020B0604030504040204" pitchFamily="34" charset="0"/>
              </a:rPr>
              <a:t>Inversión</a:t>
            </a:r>
            <a:endParaRPr lang="es-AR" sz="2000" dirty="0">
              <a:solidFill>
                <a:schemeClr val="tx1"/>
              </a:solidFill>
              <a:latin typeface="Verdana" panose="020B0604030504040204" pitchFamily="34" charset="0"/>
              <a:ea typeface="Verdana" panose="020B0604030504040204" pitchFamily="34" charset="0"/>
            </a:endParaRPr>
          </a:p>
        </p:txBody>
      </p:sp>
      <p:sp>
        <p:nvSpPr>
          <p:cNvPr id="33" name="Rectángulo 32">
            <a:extLst>
              <a:ext uri="{FF2B5EF4-FFF2-40B4-BE49-F238E27FC236}">
                <a16:creationId xmlns:a16="http://schemas.microsoft.com/office/drawing/2014/main" id="{B3026F8A-D4C2-7226-724E-A757340E1C1D}"/>
              </a:ext>
            </a:extLst>
          </p:cNvPr>
          <p:cNvSpPr/>
          <p:nvPr/>
        </p:nvSpPr>
        <p:spPr>
          <a:xfrm>
            <a:off x="7118680" y="3770855"/>
            <a:ext cx="1782187" cy="538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Verdana" panose="020B0604030504040204" pitchFamily="34" charset="0"/>
                <a:ea typeface="Verdana" panose="020B0604030504040204" pitchFamily="34" charset="0"/>
              </a:rPr>
              <a:t>Financiación</a:t>
            </a:r>
            <a:endParaRPr lang="es-AR" sz="2000" dirty="0">
              <a:solidFill>
                <a:schemeClr val="tx1"/>
              </a:solidFill>
              <a:latin typeface="Verdana" panose="020B0604030504040204" pitchFamily="34" charset="0"/>
              <a:ea typeface="Verdana" panose="020B0604030504040204" pitchFamily="34" charset="0"/>
            </a:endParaRPr>
          </a:p>
        </p:txBody>
      </p:sp>
      <p:sp>
        <p:nvSpPr>
          <p:cNvPr id="34" name="Flecha: a la izquierda y derecha 33">
            <a:extLst>
              <a:ext uri="{FF2B5EF4-FFF2-40B4-BE49-F238E27FC236}">
                <a16:creationId xmlns:a16="http://schemas.microsoft.com/office/drawing/2014/main" id="{12120461-8805-DE55-683A-0B85293179CC}"/>
              </a:ext>
            </a:extLst>
          </p:cNvPr>
          <p:cNvSpPr/>
          <p:nvPr/>
        </p:nvSpPr>
        <p:spPr>
          <a:xfrm>
            <a:off x="3156858" y="4237518"/>
            <a:ext cx="5606142" cy="1208314"/>
          </a:xfrm>
          <a:prstGeom prst="leftRightArrow">
            <a:avLst/>
          </a:prstGeom>
          <a:solidFill>
            <a:srgbClr val="0077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latin typeface="Verdana" panose="020B0604030504040204" pitchFamily="34" charset="0"/>
                <a:ea typeface="Verdana" panose="020B0604030504040204" pitchFamily="34" charset="0"/>
              </a:rPr>
              <a:t>Nuevas categorías</a:t>
            </a:r>
            <a:endParaRPr lang="es-AR" sz="2000" dirty="0">
              <a:latin typeface="Verdana" panose="020B0604030504040204" pitchFamily="34" charset="0"/>
              <a:ea typeface="Verdana" panose="020B0604030504040204" pitchFamily="34" charset="0"/>
            </a:endParaRPr>
          </a:p>
        </p:txBody>
      </p:sp>
      <p:sp>
        <p:nvSpPr>
          <p:cNvPr id="35" name="Rectángulo: esquinas redondeadas 34">
            <a:extLst>
              <a:ext uri="{FF2B5EF4-FFF2-40B4-BE49-F238E27FC236}">
                <a16:creationId xmlns:a16="http://schemas.microsoft.com/office/drawing/2014/main" id="{13B3C4A6-6436-1BC7-61F9-C7C45A3040DA}"/>
              </a:ext>
            </a:extLst>
          </p:cNvPr>
          <p:cNvSpPr/>
          <p:nvPr/>
        </p:nvSpPr>
        <p:spPr>
          <a:xfrm>
            <a:off x="9222612" y="3870698"/>
            <a:ext cx="2481943" cy="1598878"/>
          </a:xfrm>
          <a:prstGeom prst="roundRect">
            <a:avLst/>
          </a:prstGeom>
          <a:solidFill>
            <a:schemeClr val="bg1">
              <a:lumMod val="8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solidFill>
                  <a:schemeClr val="tx1"/>
                </a:solidFill>
                <a:latin typeface="Verdana" panose="020B0604030504040204" pitchFamily="34" charset="0"/>
                <a:ea typeface="Verdana" panose="020B0604030504040204" pitchFamily="34" charset="0"/>
              </a:rPr>
              <a:t>Operaciones discontinuadas</a:t>
            </a:r>
            <a:endParaRPr lang="es-AR" sz="2000" dirty="0">
              <a:solidFill>
                <a:schemeClr val="tx1"/>
              </a:solidFill>
              <a:latin typeface="Verdana" panose="020B0604030504040204" pitchFamily="34" charset="0"/>
              <a:ea typeface="Verdana" panose="020B0604030504040204" pitchFamily="34" charset="0"/>
            </a:endParaRPr>
          </a:p>
        </p:txBody>
      </p:sp>
      <p:sp>
        <p:nvSpPr>
          <p:cNvPr id="36" name="Rectángulo 35">
            <a:extLst>
              <a:ext uri="{FF2B5EF4-FFF2-40B4-BE49-F238E27FC236}">
                <a16:creationId xmlns:a16="http://schemas.microsoft.com/office/drawing/2014/main" id="{936F363D-25E8-925E-D8C2-5E6D703EF629}"/>
              </a:ext>
            </a:extLst>
          </p:cNvPr>
          <p:cNvSpPr/>
          <p:nvPr/>
        </p:nvSpPr>
        <p:spPr>
          <a:xfrm>
            <a:off x="9026669" y="3486562"/>
            <a:ext cx="2873828" cy="579097"/>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latin typeface="Verdana" panose="020B0604030504040204" pitchFamily="34" charset="0"/>
                <a:ea typeface="Verdana" panose="020B0604030504040204" pitchFamily="34" charset="0"/>
              </a:rPr>
              <a:t>Categorías preexistentes</a:t>
            </a:r>
            <a:endParaRPr lang="es-AR" dirty="0">
              <a:latin typeface="Verdana" panose="020B0604030504040204" pitchFamily="34" charset="0"/>
              <a:ea typeface="Verdana" panose="020B0604030504040204" pitchFamily="34" charset="0"/>
            </a:endParaRPr>
          </a:p>
        </p:txBody>
      </p:sp>
      <p:pic>
        <p:nvPicPr>
          <p:cNvPr id="37" name="Gráfico 36" descr="Transfer1 con relleno sólido">
            <a:extLst>
              <a:ext uri="{FF2B5EF4-FFF2-40B4-BE49-F238E27FC236}">
                <a16:creationId xmlns:a16="http://schemas.microsoft.com/office/drawing/2014/main" id="{216A15E7-EB2E-7D7C-71C5-304CB8F619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5647" y="2124710"/>
            <a:ext cx="1284514" cy="1284514"/>
          </a:xfrm>
          <a:prstGeom prst="rect">
            <a:avLst/>
          </a:prstGeom>
        </p:spPr>
      </p:pic>
      <p:pic>
        <p:nvPicPr>
          <p:cNvPr id="38" name="Gráfico 37" descr="Banco con relleno sólido">
            <a:extLst>
              <a:ext uri="{FF2B5EF4-FFF2-40B4-BE49-F238E27FC236}">
                <a16:creationId xmlns:a16="http://schemas.microsoft.com/office/drawing/2014/main" id="{B66AB4B9-A01E-99AA-2CE1-CE1F145766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4552" y="2130557"/>
            <a:ext cx="1284514" cy="1284514"/>
          </a:xfrm>
          <a:prstGeom prst="rect">
            <a:avLst/>
          </a:prstGeom>
        </p:spPr>
      </p:pic>
      <p:sp>
        <p:nvSpPr>
          <p:cNvPr id="39" name="Elipse 38">
            <a:extLst>
              <a:ext uri="{FF2B5EF4-FFF2-40B4-BE49-F238E27FC236}">
                <a16:creationId xmlns:a16="http://schemas.microsoft.com/office/drawing/2014/main" id="{B5A522BE-4568-BDF4-02C6-C0046D82F35F}"/>
              </a:ext>
            </a:extLst>
          </p:cNvPr>
          <p:cNvSpPr/>
          <p:nvPr/>
        </p:nvSpPr>
        <p:spPr>
          <a:xfrm>
            <a:off x="3241434" y="2082967"/>
            <a:ext cx="1440000" cy="1368000"/>
          </a:xfrm>
          <a:prstGeom prst="ellipse">
            <a:avLst/>
          </a:prstGeom>
          <a:noFill/>
          <a:ln w="7620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12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1CA66CE1-05AE-44BE-6A68-023EF54009FF}"/>
              </a:ext>
            </a:extLst>
          </p:cNvPr>
          <p:cNvSpPr txBox="1">
            <a:spLocks/>
          </p:cNvSpPr>
          <p:nvPr/>
        </p:nvSpPr>
        <p:spPr>
          <a:xfrm>
            <a:off x="48100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
        <p:nvSpPr>
          <p:cNvPr id="4" name="Rectángulo: esquinas redondeadas 3">
            <a:extLst>
              <a:ext uri="{FF2B5EF4-FFF2-40B4-BE49-F238E27FC236}">
                <a16:creationId xmlns:a16="http://schemas.microsoft.com/office/drawing/2014/main" id="{53A2F167-C058-CE6A-C71E-BD91BBE1DC30}"/>
              </a:ext>
            </a:extLst>
          </p:cNvPr>
          <p:cNvSpPr/>
          <p:nvPr/>
        </p:nvSpPr>
        <p:spPr>
          <a:xfrm>
            <a:off x="3058306" y="1894114"/>
            <a:ext cx="1850421" cy="3734176"/>
          </a:xfrm>
          <a:prstGeom prst="roundRect">
            <a:avLst/>
          </a:prstGeom>
          <a:solidFill>
            <a:schemeClr val="bg1"/>
          </a:solidFill>
          <a:ln w="5715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5" name="Grupo 4">
            <a:extLst>
              <a:ext uri="{FF2B5EF4-FFF2-40B4-BE49-F238E27FC236}">
                <a16:creationId xmlns:a16="http://schemas.microsoft.com/office/drawing/2014/main" id="{332FF2E2-7894-18B1-6F9F-DF6B32A88897}"/>
              </a:ext>
            </a:extLst>
          </p:cNvPr>
          <p:cNvGrpSpPr/>
          <p:nvPr/>
        </p:nvGrpSpPr>
        <p:grpSpPr>
          <a:xfrm>
            <a:off x="521478" y="2006768"/>
            <a:ext cx="2200988" cy="3621522"/>
            <a:chOff x="2368304" y="0"/>
            <a:chExt cx="2200988" cy="3621522"/>
          </a:xfrm>
          <a:solidFill>
            <a:schemeClr val="accent2"/>
          </a:solidFill>
        </p:grpSpPr>
        <p:sp>
          <p:nvSpPr>
            <p:cNvPr id="6" name="Diagrama de flujo: operación manual 5">
              <a:extLst>
                <a:ext uri="{FF2B5EF4-FFF2-40B4-BE49-F238E27FC236}">
                  <a16:creationId xmlns:a16="http://schemas.microsoft.com/office/drawing/2014/main" id="{B0681774-552F-E7A4-97CC-4BC0D40277A1}"/>
                </a:ext>
              </a:extLst>
            </p:cNvPr>
            <p:cNvSpPr/>
            <p:nvPr/>
          </p:nvSpPr>
          <p:spPr>
            <a:xfrm rot="16200000">
              <a:off x="1658037"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7" name="Diagrama de flujo: operación manual 4">
              <a:extLst>
                <a:ext uri="{FF2B5EF4-FFF2-40B4-BE49-F238E27FC236}">
                  <a16:creationId xmlns:a16="http://schemas.microsoft.com/office/drawing/2014/main" id="{34E79FA2-D254-7414-63E8-DEC5D1F9B54B}"/>
                </a:ext>
              </a:extLst>
            </p:cNvPr>
            <p:cNvSpPr txBox="1"/>
            <p:nvPr/>
          </p:nvSpPr>
          <p:spPr>
            <a:xfrm rot="21600000">
              <a:off x="2368305"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Verdana" panose="020B0604030504040204" pitchFamily="34" charset="0"/>
                  <a:ea typeface="Verdana" panose="020B0604030504040204" pitchFamily="34" charset="0"/>
                </a:rPr>
                <a:t>Clasificación de ingresos y gastos en categorías</a:t>
              </a:r>
              <a:endParaRPr lang="es-AR" sz="2000" kern="1200" dirty="0">
                <a:latin typeface="Verdana" panose="020B0604030504040204" pitchFamily="34" charset="0"/>
                <a:ea typeface="Verdana" panose="020B0604030504040204" pitchFamily="34" charset="0"/>
              </a:endParaRPr>
            </a:p>
          </p:txBody>
        </p:sp>
      </p:grpSp>
      <p:sp>
        <p:nvSpPr>
          <p:cNvPr id="8" name="Elipse 7">
            <a:extLst>
              <a:ext uri="{FF2B5EF4-FFF2-40B4-BE49-F238E27FC236}">
                <a16:creationId xmlns:a16="http://schemas.microsoft.com/office/drawing/2014/main" id="{B63A38AE-482B-D59F-CFA4-B8137FE8865E}"/>
              </a:ext>
            </a:extLst>
          </p:cNvPr>
          <p:cNvSpPr/>
          <p:nvPr/>
        </p:nvSpPr>
        <p:spPr>
          <a:xfrm>
            <a:off x="3252996" y="2687095"/>
            <a:ext cx="1440000" cy="1368000"/>
          </a:xfrm>
          <a:prstGeom prst="ellipse">
            <a:avLst/>
          </a:prstGeom>
          <a:noFill/>
          <a:ln w="7620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8">
            <a:extLst>
              <a:ext uri="{FF2B5EF4-FFF2-40B4-BE49-F238E27FC236}">
                <a16:creationId xmlns:a16="http://schemas.microsoft.com/office/drawing/2014/main" id="{9FD0236E-8B69-6F6E-5F11-FEC704B5689B}"/>
              </a:ext>
            </a:extLst>
          </p:cNvPr>
          <p:cNvSpPr/>
          <p:nvPr/>
        </p:nvSpPr>
        <p:spPr>
          <a:xfrm>
            <a:off x="3168420" y="4365330"/>
            <a:ext cx="1654628" cy="5386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Verdana" panose="020B0604030504040204" pitchFamily="34" charset="0"/>
                <a:ea typeface="Verdana" panose="020B0604030504040204" pitchFamily="34" charset="0"/>
              </a:rPr>
              <a:t>Operación</a:t>
            </a:r>
            <a:endParaRPr lang="es-AR" sz="2000" dirty="0">
              <a:solidFill>
                <a:schemeClr val="tx1"/>
              </a:solidFill>
              <a:latin typeface="Verdana" panose="020B0604030504040204" pitchFamily="34" charset="0"/>
              <a:ea typeface="Verdana" panose="020B0604030504040204" pitchFamily="34" charset="0"/>
            </a:endParaRPr>
          </a:p>
        </p:txBody>
      </p:sp>
      <p:sp>
        <p:nvSpPr>
          <p:cNvPr id="10" name="Rectángulo: esquinas redondeadas 9">
            <a:extLst>
              <a:ext uri="{FF2B5EF4-FFF2-40B4-BE49-F238E27FC236}">
                <a16:creationId xmlns:a16="http://schemas.microsoft.com/office/drawing/2014/main" id="{0F817EA4-1B3C-F825-C579-1D6FDA07A12D}"/>
              </a:ext>
            </a:extLst>
          </p:cNvPr>
          <p:cNvSpPr/>
          <p:nvPr/>
        </p:nvSpPr>
        <p:spPr>
          <a:xfrm>
            <a:off x="5173810" y="1892438"/>
            <a:ext cx="2038708" cy="3734176"/>
          </a:xfrm>
          <a:prstGeom prst="roundRect">
            <a:avLst/>
          </a:prstGeom>
          <a:solidFill>
            <a:srgbClr val="007799"/>
          </a:solidFill>
          <a:ln w="28575">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a:solidFill>
                  <a:schemeClr val="bg1"/>
                </a:solidFill>
                <a:latin typeface="Verdana" panose="020B0604030504040204" pitchFamily="34" charset="0"/>
                <a:ea typeface="Verdana" panose="020B0604030504040204" pitchFamily="34" charset="0"/>
              </a:rPr>
              <a:t>Definición residual</a:t>
            </a:r>
            <a:endParaRPr lang="es-MX" sz="2000" b="1" dirty="0">
              <a:solidFill>
                <a:schemeClr val="bg1"/>
              </a:solidFill>
              <a:latin typeface="Verdana" panose="020B0604030504040204" pitchFamily="34" charset="0"/>
              <a:ea typeface="Verdana" panose="020B0604030504040204" pitchFamily="34" charset="0"/>
            </a:endParaRPr>
          </a:p>
          <a:p>
            <a:pPr algn="ctr"/>
            <a:endParaRPr lang="es-MX" sz="2000" dirty="0">
              <a:solidFill>
                <a:schemeClr val="bg1"/>
              </a:solidFill>
              <a:latin typeface="Verdana" panose="020B0604030504040204" pitchFamily="34" charset="0"/>
              <a:ea typeface="Verdana" panose="020B0604030504040204" pitchFamily="34" charset="0"/>
            </a:endParaRPr>
          </a:p>
          <a:p>
            <a:pPr algn="ctr"/>
            <a:r>
              <a:rPr lang="es-MX" sz="2000">
                <a:solidFill>
                  <a:schemeClr val="bg1"/>
                </a:solidFill>
                <a:latin typeface="Verdana" panose="020B0604030504040204" pitchFamily="34" charset="0"/>
                <a:ea typeface="Verdana" panose="020B0604030504040204" pitchFamily="34" charset="0"/>
              </a:rPr>
              <a:t>“Todo lo no clasificado en otras categorías</a:t>
            </a:r>
            <a:r>
              <a:rPr lang="es-MX" sz="2000" dirty="0">
                <a:solidFill>
                  <a:schemeClr val="bg1"/>
                </a:solidFill>
                <a:latin typeface="Verdana" panose="020B0604030504040204" pitchFamily="34" charset="0"/>
                <a:ea typeface="Verdana" panose="020B0604030504040204" pitchFamily="34" charset="0"/>
              </a:rPr>
              <a:t>”</a:t>
            </a:r>
            <a:endParaRPr lang="es-AR" sz="2000" dirty="0">
              <a:solidFill>
                <a:schemeClr val="bg1"/>
              </a:solidFill>
              <a:latin typeface="Verdana" panose="020B0604030504040204" pitchFamily="34" charset="0"/>
              <a:ea typeface="Verdana" panose="020B0604030504040204" pitchFamily="34" charset="0"/>
            </a:endParaRPr>
          </a:p>
        </p:txBody>
      </p:sp>
      <p:sp>
        <p:nvSpPr>
          <p:cNvPr id="11" name="Rectángulo: esquinas redondeadas 10">
            <a:extLst>
              <a:ext uri="{FF2B5EF4-FFF2-40B4-BE49-F238E27FC236}">
                <a16:creationId xmlns:a16="http://schemas.microsoft.com/office/drawing/2014/main" id="{112FCE63-DB60-7524-FABC-247A158EB0F6}"/>
              </a:ext>
            </a:extLst>
          </p:cNvPr>
          <p:cNvSpPr/>
          <p:nvPr/>
        </p:nvSpPr>
        <p:spPr>
          <a:xfrm>
            <a:off x="7477602" y="2895600"/>
            <a:ext cx="4050368" cy="2732690"/>
          </a:xfrm>
          <a:prstGeom prst="roundRect">
            <a:avLst/>
          </a:prstGeom>
          <a:solidFill>
            <a:schemeClr val="bg1">
              <a:lumMod val="85000"/>
            </a:schemeClr>
          </a:solidFill>
          <a:ln w="28575">
            <a:solidFill>
              <a:srgbClr val="67676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000" dirty="0">
                <a:solidFill>
                  <a:schemeClr val="tx1"/>
                </a:solidFill>
                <a:latin typeface="Verdana" panose="020B0604030504040204" pitchFamily="34" charset="0"/>
                <a:ea typeface="Verdana" panose="020B0604030504040204" pitchFamily="34" charset="0"/>
              </a:rPr>
              <a:t>Incluye:</a:t>
            </a:r>
          </a:p>
          <a:p>
            <a:pPr marL="342900" indent="-342900">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Ingresos y gastos de las actividades principales de la entidad</a:t>
            </a:r>
            <a:endParaRPr lang="es-MX" sz="2000" dirty="0">
              <a:solidFill>
                <a:schemeClr val="tx1"/>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ü"/>
            </a:pPr>
            <a:r>
              <a:rPr lang="es-MX" sz="2000">
                <a:solidFill>
                  <a:schemeClr val="tx1"/>
                </a:solidFill>
                <a:latin typeface="Verdana" panose="020B0604030504040204" pitchFamily="34" charset="0"/>
                <a:ea typeface="Verdana" panose="020B0604030504040204" pitchFamily="34" charset="0"/>
              </a:rPr>
              <a:t>Ingresos y gastos de otras actividades, sin importar si son volátiles o infrecuentes</a:t>
            </a:r>
            <a:endParaRPr lang="es-AR" sz="2000" dirty="0">
              <a:solidFill>
                <a:schemeClr val="tx1"/>
              </a:solidFill>
              <a:latin typeface="Verdana" panose="020B0604030504040204" pitchFamily="34" charset="0"/>
              <a:ea typeface="Verdana" panose="020B0604030504040204" pitchFamily="34" charset="0"/>
            </a:endParaRPr>
          </a:p>
        </p:txBody>
      </p:sp>
      <p:sp>
        <p:nvSpPr>
          <p:cNvPr id="12" name="Rectángulo: esquinas redondeadas 11">
            <a:extLst>
              <a:ext uri="{FF2B5EF4-FFF2-40B4-BE49-F238E27FC236}">
                <a16:creationId xmlns:a16="http://schemas.microsoft.com/office/drawing/2014/main" id="{0BDA12F1-20EB-461A-A205-0239D5812432}"/>
              </a:ext>
            </a:extLst>
          </p:cNvPr>
          <p:cNvSpPr/>
          <p:nvPr/>
        </p:nvSpPr>
        <p:spPr>
          <a:xfrm>
            <a:off x="7477601" y="1894114"/>
            <a:ext cx="4050369" cy="913490"/>
          </a:xfrm>
          <a:prstGeom prst="roundRect">
            <a:avLst/>
          </a:prstGeom>
          <a:solidFill>
            <a:srgbClr val="007799"/>
          </a:solidFill>
          <a:ln w="28575">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000">
                <a:solidFill>
                  <a:schemeClr val="bg1"/>
                </a:solidFill>
                <a:latin typeface="Verdana" panose="020B0604030504040204" pitchFamily="34" charset="0"/>
                <a:ea typeface="Verdana" panose="020B0604030504040204" pitchFamily="34" charset="0"/>
              </a:rPr>
              <a:t>Aporta una visión general de las operaciones de la entidad </a:t>
            </a:r>
            <a:endParaRPr lang="es-AR" sz="2000" dirty="0">
              <a:solidFill>
                <a:schemeClr val="bg1"/>
              </a:solidFill>
              <a:latin typeface="Verdana" panose="020B0604030504040204" pitchFamily="34" charset="0"/>
              <a:ea typeface="Verdana" panose="020B0604030504040204" pitchFamily="34" charset="0"/>
            </a:endParaRPr>
          </a:p>
        </p:txBody>
      </p:sp>
      <p:pic>
        <p:nvPicPr>
          <p:cNvPr id="13" name="Gráfico 12" descr="Fábrica con relleno sólido">
            <a:extLst>
              <a:ext uri="{FF2B5EF4-FFF2-40B4-BE49-F238E27FC236}">
                <a16:creationId xmlns:a16="http://schemas.microsoft.com/office/drawing/2014/main" id="{1EB7B205-4FF6-990A-ABA1-577FC8876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8202" y="2694381"/>
            <a:ext cx="1284514" cy="1284514"/>
          </a:xfrm>
          <a:prstGeom prst="rect">
            <a:avLst/>
          </a:prstGeom>
        </p:spPr>
      </p:pic>
    </p:spTree>
    <p:extLst>
      <p:ext uri="{BB962C8B-B14F-4D97-AF65-F5344CB8AC3E}">
        <p14:creationId xmlns:p14="http://schemas.microsoft.com/office/powerpoint/2010/main" val="67185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3D2694D4-5280-18DD-F212-76BA44912841}"/>
              </a:ext>
            </a:extLst>
          </p:cNvPr>
          <p:cNvSpPr txBox="1">
            <a:spLocks/>
          </p:cNvSpPr>
          <p:nvPr/>
        </p:nvSpPr>
        <p:spPr>
          <a:xfrm>
            <a:off x="48100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grpSp>
        <p:nvGrpSpPr>
          <p:cNvPr id="4" name="Grupo 3">
            <a:extLst>
              <a:ext uri="{FF2B5EF4-FFF2-40B4-BE49-F238E27FC236}">
                <a16:creationId xmlns:a16="http://schemas.microsoft.com/office/drawing/2014/main" id="{8C27F34F-BFB1-64AF-7AC1-4D3966F2E139}"/>
              </a:ext>
            </a:extLst>
          </p:cNvPr>
          <p:cNvGrpSpPr/>
          <p:nvPr/>
        </p:nvGrpSpPr>
        <p:grpSpPr>
          <a:xfrm>
            <a:off x="521478" y="2006768"/>
            <a:ext cx="2200988" cy="3621522"/>
            <a:chOff x="2368304" y="0"/>
            <a:chExt cx="2200988" cy="3621522"/>
          </a:xfrm>
          <a:solidFill>
            <a:schemeClr val="accent2"/>
          </a:solidFill>
        </p:grpSpPr>
        <p:sp>
          <p:nvSpPr>
            <p:cNvPr id="5" name="Diagrama de flujo: operación manual 4">
              <a:extLst>
                <a:ext uri="{FF2B5EF4-FFF2-40B4-BE49-F238E27FC236}">
                  <a16:creationId xmlns:a16="http://schemas.microsoft.com/office/drawing/2014/main" id="{388D8290-9E9C-D75E-BEE6-EA946B8892F6}"/>
                </a:ext>
              </a:extLst>
            </p:cNvPr>
            <p:cNvSpPr/>
            <p:nvPr/>
          </p:nvSpPr>
          <p:spPr>
            <a:xfrm rot="16200000">
              <a:off x="1658037"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6" name="Diagrama de flujo: operación manual 4">
              <a:extLst>
                <a:ext uri="{FF2B5EF4-FFF2-40B4-BE49-F238E27FC236}">
                  <a16:creationId xmlns:a16="http://schemas.microsoft.com/office/drawing/2014/main" id="{473C05B3-540A-FF11-2325-DC24CF9A11DC}"/>
                </a:ext>
              </a:extLst>
            </p:cNvPr>
            <p:cNvSpPr txBox="1"/>
            <p:nvPr/>
          </p:nvSpPr>
          <p:spPr>
            <a:xfrm rot="21600000">
              <a:off x="2368305"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a:latin typeface="Verdana" panose="020B0604030504040204" pitchFamily="34" charset="0"/>
                  <a:ea typeface="Verdana" panose="020B0604030504040204" pitchFamily="34" charset="0"/>
                </a:rPr>
                <a:t>Clasificación de ingresos y gastos en categorías</a:t>
              </a:r>
              <a:endParaRPr lang="es-AR" sz="2000" kern="1200" dirty="0">
                <a:latin typeface="Verdana" panose="020B0604030504040204" pitchFamily="34" charset="0"/>
                <a:ea typeface="Verdana" panose="020B0604030504040204" pitchFamily="34" charset="0"/>
              </a:endParaRPr>
            </a:p>
          </p:txBody>
        </p:sp>
      </p:grpSp>
      <p:sp>
        <p:nvSpPr>
          <p:cNvPr id="7" name="Rectángulo: esquinas redondeadas 6">
            <a:extLst>
              <a:ext uri="{FF2B5EF4-FFF2-40B4-BE49-F238E27FC236}">
                <a16:creationId xmlns:a16="http://schemas.microsoft.com/office/drawing/2014/main" id="{0B4F6842-1FD1-E802-5E14-4183CD8F536E}"/>
              </a:ext>
            </a:extLst>
          </p:cNvPr>
          <p:cNvSpPr/>
          <p:nvPr/>
        </p:nvSpPr>
        <p:spPr>
          <a:xfrm>
            <a:off x="5103417" y="1894114"/>
            <a:ext cx="6567104" cy="834724"/>
          </a:xfrm>
          <a:prstGeom prst="roundRect">
            <a:avLst/>
          </a:prstGeom>
          <a:solidFill>
            <a:srgbClr val="007799"/>
          </a:solidFill>
          <a:ln w="28575">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000">
                <a:solidFill>
                  <a:schemeClr val="bg1"/>
                </a:solidFill>
                <a:latin typeface="Verdana" panose="020B0604030504040204" pitchFamily="34" charset="0"/>
                <a:ea typeface="Verdana" panose="020B0604030504040204" pitchFamily="34" charset="0"/>
              </a:rPr>
              <a:t>Ingresos y gastos por activos que generan un rendimiento individual e independiente</a:t>
            </a:r>
            <a:endParaRPr lang="es-AR" dirty="0">
              <a:solidFill>
                <a:schemeClr val="bg1"/>
              </a:solidFill>
            </a:endParaRPr>
          </a:p>
        </p:txBody>
      </p:sp>
      <p:sp>
        <p:nvSpPr>
          <p:cNvPr id="8" name="Rectángulo: esquinas redondeadas 7">
            <a:extLst>
              <a:ext uri="{FF2B5EF4-FFF2-40B4-BE49-F238E27FC236}">
                <a16:creationId xmlns:a16="http://schemas.microsoft.com/office/drawing/2014/main" id="{1B9F4857-4AA2-A286-3ADE-9C8C28D41FB0}"/>
              </a:ext>
            </a:extLst>
          </p:cNvPr>
          <p:cNvSpPr/>
          <p:nvPr/>
        </p:nvSpPr>
        <p:spPr>
          <a:xfrm>
            <a:off x="7598230" y="2816367"/>
            <a:ext cx="4072292" cy="2811922"/>
          </a:xfrm>
          <a:prstGeom prst="roundRect">
            <a:avLst/>
          </a:prstGeom>
          <a:solidFill>
            <a:schemeClr val="bg1">
              <a:lumMod val="85000"/>
            </a:schemeClr>
          </a:solidFill>
          <a:ln w="28575">
            <a:solidFill>
              <a:srgbClr val="67676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000" dirty="0">
                <a:solidFill>
                  <a:schemeClr val="tx1"/>
                </a:solidFill>
                <a:latin typeface="Verdana" panose="020B0604030504040204" pitchFamily="34" charset="0"/>
                <a:ea typeface="Verdana" panose="020B0604030504040204" pitchFamily="34" charset="0"/>
              </a:rPr>
              <a:t>Incluye:</a:t>
            </a:r>
          </a:p>
          <a:p>
            <a:pPr marL="342900" indent="-342900">
              <a:buFont typeface="Wingdings" panose="05000000000000000000" pitchFamily="2" charset="2"/>
              <a:buChar char="ü"/>
            </a:pPr>
            <a:r>
              <a:rPr lang="es-MX" sz="2000" dirty="0">
                <a:solidFill>
                  <a:schemeClr val="tx1"/>
                </a:solidFill>
                <a:latin typeface="Verdana" panose="020B0604030504040204" pitchFamily="34" charset="0"/>
                <a:ea typeface="Verdana" panose="020B0604030504040204" pitchFamily="34" charset="0"/>
              </a:rPr>
              <a:t>Alquileres, intereses y dividendos</a:t>
            </a:r>
          </a:p>
          <a:p>
            <a:pPr marL="342900" indent="-342900">
              <a:buFont typeface="Wingdings" panose="05000000000000000000" pitchFamily="2" charset="2"/>
              <a:buChar char="ü"/>
            </a:pPr>
            <a:r>
              <a:rPr lang="es-MX" sz="2000" dirty="0">
                <a:solidFill>
                  <a:schemeClr val="tx1"/>
                </a:solidFill>
                <a:latin typeface="Verdana" panose="020B0604030504040204" pitchFamily="34" charset="0"/>
                <a:ea typeface="Verdana" panose="020B0604030504040204" pitchFamily="34" charset="0"/>
              </a:rPr>
              <a:t>Resultado de inversiones medidas con el método de la participación</a:t>
            </a:r>
          </a:p>
          <a:p>
            <a:pPr marL="342900" indent="-342900">
              <a:buFont typeface="Wingdings" panose="05000000000000000000" pitchFamily="2" charset="2"/>
              <a:buChar char="ü"/>
            </a:pPr>
            <a:r>
              <a:rPr lang="es-MX" sz="2000" dirty="0">
                <a:solidFill>
                  <a:schemeClr val="tx1"/>
                </a:solidFill>
                <a:latin typeface="Verdana" panose="020B0604030504040204" pitchFamily="34" charset="0"/>
                <a:ea typeface="Verdana" panose="020B0604030504040204" pitchFamily="34" charset="0"/>
              </a:rPr>
              <a:t>Ingresos por el efectivo y equivalentes</a:t>
            </a:r>
            <a:endParaRPr lang="es-AR" dirty="0">
              <a:solidFill>
                <a:schemeClr val="tx1"/>
              </a:solidFill>
            </a:endParaRPr>
          </a:p>
        </p:txBody>
      </p:sp>
      <p:sp>
        <p:nvSpPr>
          <p:cNvPr id="9" name="Rectángulo: esquinas redondeadas 8">
            <a:extLst>
              <a:ext uri="{FF2B5EF4-FFF2-40B4-BE49-F238E27FC236}">
                <a16:creationId xmlns:a16="http://schemas.microsoft.com/office/drawing/2014/main" id="{1165F599-19F0-B19A-484C-1DEF2F76853B}"/>
              </a:ext>
            </a:extLst>
          </p:cNvPr>
          <p:cNvSpPr/>
          <p:nvPr/>
        </p:nvSpPr>
        <p:spPr>
          <a:xfrm>
            <a:off x="5103418" y="2852056"/>
            <a:ext cx="2396028" cy="2776233"/>
          </a:xfrm>
          <a:prstGeom prst="roundRect">
            <a:avLst/>
          </a:prstGeom>
          <a:noFill/>
          <a:ln w="28575">
            <a:solidFill>
              <a:srgbClr val="007799"/>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000">
                <a:solidFill>
                  <a:srgbClr val="007799"/>
                </a:solidFill>
                <a:latin typeface="Verdana" panose="020B0604030504040204" pitchFamily="34" charset="0"/>
                <a:ea typeface="Verdana" panose="020B0604030504040204" pitchFamily="34" charset="0"/>
              </a:rPr>
              <a:t>Permite identificar retornos fuera de las actividades principales de la entidad</a:t>
            </a:r>
            <a:endParaRPr lang="es-AR" dirty="0">
              <a:solidFill>
                <a:srgbClr val="007799"/>
              </a:solidFill>
            </a:endParaRPr>
          </a:p>
        </p:txBody>
      </p:sp>
      <p:sp>
        <p:nvSpPr>
          <p:cNvPr id="10" name="Rectángulo: esquinas redondeadas 9">
            <a:extLst>
              <a:ext uri="{FF2B5EF4-FFF2-40B4-BE49-F238E27FC236}">
                <a16:creationId xmlns:a16="http://schemas.microsoft.com/office/drawing/2014/main" id="{DEFF1858-470E-87FA-4BB5-56400A359860}"/>
              </a:ext>
            </a:extLst>
          </p:cNvPr>
          <p:cNvSpPr/>
          <p:nvPr/>
        </p:nvSpPr>
        <p:spPr>
          <a:xfrm>
            <a:off x="3058306" y="1894114"/>
            <a:ext cx="1850421" cy="3734176"/>
          </a:xfrm>
          <a:prstGeom prst="roundRect">
            <a:avLst/>
          </a:prstGeom>
          <a:solidFill>
            <a:schemeClr val="bg1"/>
          </a:solidFill>
          <a:ln w="5715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Gráfico 10" descr="Transfer1 con relleno sólido">
            <a:extLst>
              <a:ext uri="{FF2B5EF4-FFF2-40B4-BE49-F238E27FC236}">
                <a16:creationId xmlns:a16="http://schemas.microsoft.com/office/drawing/2014/main" id="{05A61269-2DD6-9900-AEEC-140FA043B8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8042" y="2728838"/>
            <a:ext cx="1284514" cy="1284514"/>
          </a:xfrm>
          <a:prstGeom prst="rect">
            <a:avLst/>
          </a:prstGeom>
        </p:spPr>
      </p:pic>
      <p:sp>
        <p:nvSpPr>
          <p:cNvPr id="12" name="Rectángulo 11">
            <a:extLst>
              <a:ext uri="{FF2B5EF4-FFF2-40B4-BE49-F238E27FC236}">
                <a16:creationId xmlns:a16="http://schemas.microsoft.com/office/drawing/2014/main" id="{9367332E-9641-7CF4-53A7-2260526C9293}"/>
              </a:ext>
            </a:extLst>
          </p:cNvPr>
          <p:cNvSpPr/>
          <p:nvPr/>
        </p:nvSpPr>
        <p:spPr>
          <a:xfrm>
            <a:off x="3117955" y="4335774"/>
            <a:ext cx="1754246" cy="538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Verdana" panose="020B0604030504040204" pitchFamily="34" charset="0"/>
                <a:ea typeface="Verdana" panose="020B0604030504040204" pitchFamily="34" charset="0"/>
              </a:rPr>
              <a:t>Inversión</a:t>
            </a:r>
            <a:endParaRPr lang="es-AR" sz="2000" dirty="0">
              <a:solidFill>
                <a:schemeClr val="tx1"/>
              </a:solidFill>
              <a:latin typeface="Verdana" panose="020B0604030504040204" pitchFamily="34" charset="0"/>
              <a:ea typeface="Verdana" panose="020B0604030504040204" pitchFamily="34" charset="0"/>
            </a:endParaRPr>
          </a:p>
        </p:txBody>
      </p:sp>
      <p:sp>
        <p:nvSpPr>
          <p:cNvPr id="13" name="Elipse 12">
            <a:extLst>
              <a:ext uri="{FF2B5EF4-FFF2-40B4-BE49-F238E27FC236}">
                <a16:creationId xmlns:a16="http://schemas.microsoft.com/office/drawing/2014/main" id="{F752A185-5614-F1C3-C490-6E26B9355747}"/>
              </a:ext>
            </a:extLst>
          </p:cNvPr>
          <p:cNvSpPr/>
          <p:nvPr/>
        </p:nvSpPr>
        <p:spPr>
          <a:xfrm>
            <a:off x="3268042" y="2687095"/>
            <a:ext cx="1440000" cy="1368000"/>
          </a:xfrm>
          <a:prstGeom prst="ellipse">
            <a:avLst/>
          </a:prstGeom>
          <a:noFill/>
          <a:ln w="7620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8660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7AF403C-908D-96AC-B00C-2953D4BCC896}"/>
              </a:ext>
            </a:extLst>
          </p:cNvPr>
          <p:cNvGrpSpPr/>
          <p:nvPr/>
        </p:nvGrpSpPr>
        <p:grpSpPr>
          <a:xfrm>
            <a:off x="521478" y="2006768"/>
            <a:ext cx="2200988" cy="3621522"/>
            <a:chOff x="2368304" y="0"/>
            <a:chExt cx="2200988" cy="3621522"/>
          </a:xfrm>
          <a:solidFill>
            <a:schemeClr val="accent2"/>
          </a:solidFill>
        </p:grpSpPr>
        <p:sp>
          <p:nvSpPr>
            <p:cNvPr id="4" name="Diagrama de flujo: operación manual 3">
              <a:extLst>
                <a:ext uri="{FF2B5EF4-FFF2-40B4-BE49-F238E27FC236}">
                  <a16:creationId xmlns:a16="http://schemas.microsoft.com/office/drawing/2014/main" id="{DAE7FDEF-9526-5467-F540-87BF0299585A}"/>
                </a:ext>
              </a:extLst>
            </p:cNvPr>
            <p:cNvSpPr/>
            <p:nvPr/>
          </p:nvSpPr>
          <p:spPr>
            <a:xfrm rot="16200000">
              <a:off x="1658037" y="710267"/>
              <a:ext cx="3621522" cy="2200987"/>
            </a:xfrm>
            <a:prstGeom prst="flowChartManualOperation">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s-AR"/>
            </a:p>
          </p:txBody>
        </p:sp>
        <p:sp>
          <p:nvSpPr>
            <p:cNvPr id="5" name="Diagrama de flujo: operación manual 4">
              <a:extLst>
                <a:ext uri="{FF2B5EF4-FFF2-40B4-BE49-F238E27FC236}">
                  <a16:creationId xmlns:a16="http://schemas.microsoft.com/office/drawing/2014/main" id="{DEBFC7F2-ECA5-7D5C-70A1-D8BA01659D15}"/>
                </a:ext>
              </a:extLst>
            </p:cNvPr>
            <p:cNvSpPr txBox="1"/>
            <p:nvPr/>
          </p:nvSpPr>
          <p:spPr>
            <a:xfrm rot="21600000">
              <a:off x="2368305" y="724303"/>
              <a:ext cx="2200987" cy="2172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Verdana" panose="020B0604030504040204" pitchFamily="34" charset="0"/>
                  <a:ea typeface="Verdana" panose="020B0604030504040204" pitchFamily="34" charset="0"/>
                </a:rPr>
                <a:t>Clasificación de ingresos y gastos en categorías</a:t>
              </a:r>
              <a:endParaRPr lang="es-AR" sz="2000" kern="1200" dirty="0">
                <a:latin typeface="Verdana" panose="020B0604030504040204" pitchFamily="34" charset="0"/>
                <a:ea typeface="Verdana" panose="020B0604030504040204" pitchFamily="34" charset="0"/>
              </a:endParaRPr>
            </a:p>
          </p:txBody>
        </p:sp>
      </p:grpSp>
      <p:graphicFrame>
        <p:nvGraphicFramePr>
          <p:cNvPr id="6" name="Diagrama 5">
            <a:extLst>
              <a:ext uri="{FF2B5EF4-FFF2-40B4-BE49-F238E27FC236}">
                <a16:creationId xmlns:a16="http://schemas.microsoft.com/office/drawing/2014/main" id="{71FB7A8B-C97F-3925-D93B-2033B41962B7}"/>
              </a:ext>
            </a:extLst>
          </p:cNvPr>
          <p:cNvGraphicFramePr/>
          <p:nvPr>
            <p:extLst>
              <p:ext uri="{D42A27DB-BD31-4B8C-83A1-F6EECF244321}">
                <p14:modId xmlns:p14="http://schemas.microsoft.com/office/powerpoint/2010/main" val="22736187"/>
              </p:ext>
            </p:extLst>
          </p:nvPr>
        </p:nvGraphicFramePr>
        <p:xfrm>
          <a:off x="5118463" y="1894114"/>
          <a:ext cx="6600372"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esquinas redondeadas 6">
            <a:extLst>
              <a:ext uri="{FF2B5EF4-FFF2-40B4-BE49-F238E27FC236}">
                <a16:creationId xmlns:a16="http://schemas.microsoft.com/office/drawing/2014/main" id="{B59A1F78-DF5A-382C-6DA2-42D12F8FEC6A}"/>
              </a:ext>
            </a:extLst>
          </p:cNvPr>
          <p:cNvSpPr/>
          <p:nvPr/>
        </p:nvSpPr>
        <p:spPr>
          <a:xfrm>
            <a:off x="5118463" y="5138057"/>
            <a:ext cx="4406537" cy="490233"/>
          </a:xfrm>
          <a:prstGeom prst="roundRect">
            <a:avLst/>
          </a:prstGeom>
          <a:solidFill>
            <a:srgbClr val="007799"/>
          </a:solidFill>
          <a:ln w="28575">
            <a:solidFill>
              <a:srgbClr val="007799"/>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a:solidFill>
                  <a:schemeClr val="bg1"/>
                </a:solidFill>
                <a:latin typeface="Verdana" panose="020B0604030504040204" pitchFamily="34" charset="0"/>
                <a:ea typeface="Verdana" panose="020B0604030504040204" pitchFamily="34" charset="0"/>
              </a:rPr>
              <a:t>Categoría inversión</a:t>
            </a:r>
            <a:endParaRPr lang="es-AR" sz="2000" dirty="0">
              <a:solidFill>
                <a:schemeClr val="bg1"/>
              </a:solidFill>
              <a:latin typeface="Verdana" panose="020B0604030504040204" pitchFamily="34" charset="0"/>
              <a:ea typeface="Verdana" panose="020B0604030504040204" pitchFamily="34" charset="0"/>
            </a:endParaRPr>
          </a:p>
        </p:txBody>
      </p:sp>
      <p:sp>
        <p:nvSpPr>
          <p:cNvPr id="8" name="Rectángulo: esquinas redondeadas 7">
            <a:extLst>
              <a:ext uri="{FF2B5EF4-FFF2-40B4-BE49-F238E27FC236}">
                <a16:creationId xmlns:a16="http://schemas.microsoft.com/office/drawing/2014/main" id="{D20CC413-CA30-7600-E1F8-F93F93C2109E}"/>
              </a:ext>
            </a:extLst>
          </p:cNvPr>
          <p:cNvSpPr/>
          <p:nvPr/>
        </p:nvSpPr>
        <p:spPr>
          <a:xfrm>
            <a:off x="9629087" y="5138055"/>
            <a:ext cx="2041435" cy="490233"/>
          </a:xfrm>
          <a:prstGeom prst="roundRect">
            <a:avLst/>
          </a:prstGeom>
          <a:noFill/>
          <a:ln w="28575">
            <a:solidFill>
              <a:srgbClr val="676767"/>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solidFill>
                  <a:srgbClr val="676767"/>
                </a:solidFill>
                <a:latin typeface="Verdana" panose="020B0604030504040204" pitchFamily="34" charset="0"/>
                <a:ea typeface="Verdana" panose="020B0604030504040204" pitchFamily="34" charset="0"/>
              </a:rPr>
              <a:t>Operativos</a:t>
            </a:r>
            <a:endParaRPr lang="es-AR" sz="2000" dirty="0">
              <a:solidFill>
                <a:srgbClr val="676767"/>
              </a:solidFill>
              <a:latin typeface="Verdana" panose="020B0604030504040204" pitchFamily="34" charset="0"/>
              <a:ea typeface="Verdana" panose="020B0604030504040204" pitchFamily="34" charset="0"/>
            </a:endParaRPr>
          </a:p>
        </p:txBody>
      </p:sp>
      <p:sp>
        <p:nvSpPr>
          <p:cNvPr id="9" name="Rectángulo: esquinas redondeadas 8">
            <a:extLst>
              <a:ext uri="{FF2B5EF4-FFF2-40B4-BE49-F238E27FC236}">
                <a16:creationId xmlns:a16="http://schemas.microsoft.com/office/drawing/2014/main" id="{4D26D55E-FD3A-E978-564E-5CF5A32E06D0}"/>
              </a:ext>
            </a:extLst>
          </p:cNvPr>
          <p:cNvSpPr/>
          <p:nvPr/>
        </p:nvSpPr>
        <p:spPr>
          <a:xfrm>
            <a:off x="3058306" y="1894114"/>
            <a:ext cx="1850421" cy="3734176"/>
          </a:xfrm>
          <a:prstGeom prst="roundRect">
            <a:avLst/>
          </a:prstGeom>
          <a:solidFill>
            <a:schemeClr val="bg1"/>
          </a:solidFill>
          <a:ln w="57150">
            <a:solidFill>
              <a:srgbClr val="007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Gráfico 9" descr="Banco con relleno sólido">
            <a:extLst>
              <a:ext uri="{FF2B5EF4-FFF2-40B4-BE49-F238E27FC236}">
                <a16:creationId xmlns:a16="http://schemas.microsoft.com/office/drawing/2014/main" id="{BB4C26CA-765E-49C8-A7AC-7B1255D3AE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52822" y="2692942"/>
            <a:ext cx="1284514" cy="1284514"/>
          </a:xfrm>
          <a:prstGeom prst="rect">
            <a:avLst/>
          </a:prstGeom>
        </p:spPr>
      </p:pic>
      <p:sp>
        <p:nvSpPr>
          <p:cNvPr id="11" name="Rectángulo 10">
            <a:extLst>
              <a:ext uri="{FF2B5EF4-FFF2-40B4-BE49-F238E27FC236}">
                <a16:creationId xmlns:a16="http://schemas.microsoft.com/office/drawing/2014/main" id="{D3A33F8B-BF22-03B8-D3AE-AF3C437FAC89}"/>
              </a:ext>
            </a:extLst>
          </p:cNvPr>
          <p:cNvSpPr/>
          <p:nvPr/>
        </p:nvSpPr>
        <p:spPr>
          <a:xfrm>
            <a:off x="3070756" y="4365330"/>
            <a:ext cx="1850421" cy="538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Verdana" panose="020B0604030504040204" pitchFamily="34" charset="0"/>
                <a:ea typeface="Verdana" panose="020B0604030504040204" pitchFamily="34" charset="0"/>
              </a:rPr>
              <a:t>Financiación</a:t>
            </a:r>
            <a:endParaRPr lang="es-AR" sz="2000" dirty="0">
              <a:solidFill>
                <a:schemeClr val="tx1"/>
              </a:solidFill>
              <a:latin typeface="Verdana" panose="020B0604030504040204" pitchFamily="34" charset="0"/>
              <a:ea typeface="Verdana" panose="020B0604030504040204" pitchFamily="34" charset="0"/>
            </a:endParaRPr>
          </a:p>
        </p:txBody>
      </p:sp>
      <p:sp>
        <p:nvSpPr>
          <p:cNvPr id="12" name="Título 3">
            <a:extLst>
              <a:ext uri="{FF2B5EF4-FFF2-40B4-BE49-F238E27FC236}">
                <a16:creationId xmlns:a16="http://schemas.microsoft.com/office/drawing/2014/main" id="{59FC820D-7C07-A36E-E815-C5AC77CB22AA}"/>
              </a:ext>
            </a:extLst>
          </p:cNvPr>
          <p:cNvSpPr txBox="1">
            <a:spLocks/>
          </p:cNvSpPr>
          <p:nvPr/>
        </p:nvSpPr>
        <p:spPr>
          <a:xfrm>
            <a:off x="481008" y="73966"/>
            <a:ext cx="1122997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3600" dirty="0">
                <a:solidFill>
                  <a:srgbClr val="002060"/>
                </a:solidFill>
              </a:rPr>
              <a:t>Enfoque de la NIIF 18</a:t>
            </a:r>
          </a:p>
        </p:txBody>
      </p:sp>
    </p:spTree>
    <p:extLst>
      <p:ext uri="{BB962C8B-B14F-4D97-AF65-F5344CB8AC3E}">
        <p14:creationId xmlns:p14="http://schemas.microsoft.com/office/powerpoint/2010/main" val="42786126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d92bed-0770-4ede-ae72-defa07df153c" xsi:nil="true"/>
    <lcf76f155ced4ddcb4097134ff3c332f xmlns="42e1c4e7-482f-406d-b816-1a7972df82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2558FB893AB9D4191B6C06D353D71B0" ma:contentTypeVersion="15" ma:contentTypeDescription="Crear nuevo documento." ma:contentTypeScope="" ma:versionID="8a6bea4aa5928b8a1d7ee7f86cfda1a8">
  <xsd:schema xmlns:xsd="http://www.w3.org/2001/XMLSchema" xmlns:xs="http://www.w3.org/2001/XMLSchema" xmlns:p="http://schemas.microsoft.com/office/2006/metadata/properties" xmlns:ns2="b3d92bed-0770-4ede-ae72-defa07df153c" xmlns:ns3="42e1c4e7-482f-406d-b816-1a7972df82b2" targetNamespace="http://schemas.microsoft.com/office/2006/metadata/properties" ma:root="true" ma:fieldsID="39b1a012b2083fed5419de5e11070796" ns2:_="" ns3:_="">
    <xsd:import namespace="b3d92bed-0770-4ede-ae72-defa07df153c"/>
    <xsd:import namespace="42e1c4e7-482f-406d-b816-1a7972df82b2"/>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92bed-0770-4ede-ae72-defa07df153c" elementFormDefault="qualified">
    <xsd:import namespace="http://schemas.microsoft.com/office/2006/documentManagement/types"/>
    <xsd:import namespace="http://schemas.microsoft.com/office/infopath/2007/PartnerControls"/>
    <xsd:element name="SharedWithDetails" ma:index="8" nillable="true" ma:displayName="Detalles de uso compartido" ma:description="" ma:internalName="SharedWithDetails" ma:readOnly="true">
      <xsd:simpleType>
        <xsd:restriction base="dms:Note">
          <xsd:maxLength value="255"/>
        </xsd:restriction>
      </xsd:simpleType>
    </xsd:element>
    <xsd:element name="SharedWithUsers" ma:index="9"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5" nillable="true" ma:displayName="Taxonomy Catch All Column" ma:hidden="true" ma:list="{60048ed5-fd60-4dc6-9132-e8690053497a}" ma:internalName="TaxCatchAll" ma:showField="CatchAllData" ma:web="b3d92bed-0770-4ede-ae72-defa07df15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e1c4e7-482f-406d-b816-1a7972df82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184dd2c1-0804-426c-9522-9455f2808cb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94E0A-98CA-4248-82BD-2D89B0FD528B}">
  <ds:schemaRefs>
    <ds:schemaRef ds:uri="http://schemas.microsoft.com/sharepoint/v3/contenttype/forms"/>
  </ds:schemaRefs>
</ds:datastoreItem>
</file>

<file path=customXml/itemProps2.xml><?xml version="1.0" encoding="utf-8"?>
<ds:datastoreItem xmlns:ds="http://schemas.openxmlformats.org/officeDocument/2006/customXml" ds:itemID="{F836DED8-ECA4-43B1-BB41-BC0509A9DBAF}">
  <ds:schemaRefs>
    <ds:schemaRef ds:uri="http://schemas.microsoft.com/office/2006/metadata/properties"/>
    <ds:schemaRef ds:uri="http://schemas.microsoft.com/office/infopath/2007/PartnerControls"/>
    <ds:schemaRef ds:uri="b3d92bed-0770-4ede-ae72-defa07df153c"/>
    <ds:schemaRef ds:uri="42e1c4e7-482f-406d-b816-1a7972df82b2"/>
  </ds:schemaRefs>
</ds:datastoreItem>
</file>

<file path=customXml/itemProps3.xml><?xml version="1.0" encoding="utf-8"?>
<ds:datastoreItem xmlns:ds="http://schemas.openxmlformats.org/officeDocument/2006/customXml" ds:itemID="{BD41F5A2-053A-42A3-BA9B-FF1D6FAD1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92bed-0770-4ede-ae72-defa07df153c"/>
    <ds:schemaRef ds:uri="42e1c4e7-482f-406d-b816-1a7972df8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10833</TotalTime>
  <Words>2364</Words>
  <Application>Microsoft Office PowerPoint</Application>
  <PresentationFormat>Panorámica</PresentationFormat>
  <Paragraphs>291</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Aptos</vt:lpstr>
      <vt:lpstr>Aptos Display</vt:lpstr>
      <vt:lpstr>Aptos Narrow</vt:lpstr>
      <vt:lpstr>Arial</vt:lpstr>
      <vt:lpstr>Montserrat</vt:lpstr>
      <vt:lpstr>Verdana</vt:lpstr>
      <vt:lpstr>Wingdings</vt:lpstr>
      <vt:lpstr>Tema de Office</vt:lpstr>
      <vt:lpstr> </vt:lpstr>
      <vt:lpstr>Diana Rocio Choconta R</vt:lpstr>
      <vt:lpstr>Introducción a la NIC 18</vt:lpstr>
      <vt:lpstr>¿Por qué modificar la NIC 1? </vt:lpstr>
      <vt:lpstr>Enfoque de la NIIF 18</vt:lpstr>
      <vt:lpstr>Enfoque de la NIIF 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Berner Gonzalez</dc:creator>
  <cp:lastModifiedBy>Diana Rocio Choconta Rodriguez</cp:lastModifiedBy>
  <cp:revision>2</cp:revision>
  <dcterms:created xsi:type="dcterms:W3CDTF">2024-08-05T16:39:31Z</dcterms:created>
  <dcterms:modified xsi:type="dcterms:W3CDTF">2025-06-23T15:11:03Z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0x01010002558FB893AB9D4191B6C06D353D71B0</vt:lpwstr>
  </property>
</Properties>
</file>