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61" r:id="rId6"/>
    <p:sldId id="264" r:id="rId7"/>
    <p:sldId id="266" r:id="rId8"/>
    <p:sldId id="267" r:id="rId9"/>
    <p:sldId id="268" r:id="rId10"/>
    <p:sldId id="270" r:id="rId11"/>
    <p:sldId id="269" r:id="rId12"/>
    <p:sldId id="271" r:id="rId13"/>
    <p:sldId id="273" r:id="rId14"/>
    <p:sldId id="274" r:id="rId15"/>
    <p:sldId id="275" r:id="rId16"/>
    <p:sldId id="276" r:id="rId17"/>
    <p:sldId id="277" r:id="rId18"/>
    <p:sldId id="278" r:id="rId19"/>
    <p:sldId id="279" r:id="rId20"/>
    <p:sldId id="281" r:id="rId21"/>
    <p:sldId id="280" r:id="rId22"/>
    <p:sldId id="263"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09ED0-F314-47A9-AFCB-9792F8E1EAE4}" v="42" dt="2025-03-07T15:48:27.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0" autoAdjust="0"/>
    <p:restoredTop sz="94682" autoAdjust="0"/>
  </p:normalViewPr>
  <p:slideViewPr>
    <p:cSldViewPr snapToGrid="0">
      <p:cViewPr varScale="1">
        <p:scale>
          <a:sx n="111" d="100"/>
          <a:sy n="111" d="100"/>
        </p:scale>
        <p:origin x="60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er Gonzalez" userId="45c33c95-e1de-420c-b454-e0d5766ff318" providerId="ADAL" clId="{5197B7CD-4A38-4133-9312-FA4FE4603105}"/>
    <pc:docChg chg="custSel addSld modSld modMainMaster">
      <pc:chgData name="Berner Gonzalez" userId="45c33c95-e1de-420c-b454-e0d5766ff318" providerId="ADAL" clId="{5197B7CD-4A38-4133-9312-FA4FE4603105}" dt="2024-10-29T22:11:05.115" v="86"/>
      <pc:docMkLst>
        <pc:docMk/>
      </pc:docMkLst>
      <pc:sldChg chg="addSp delSp modSp mod">
        <pc:chgData name="Berner Gonzalez" userId="45c33c95-e1de-420c-b454-e0d5766ff318" providerId="ADAL" clId="{5197B7CD-4A38-4133-9312-FA4FE4603105}" dt="2024-10-29T21:02:21.102" v="61" actId="27636"/>
        <pc:sldMkLst>
          <pc:docMk/>
          <pc:sldMk cId="2274146492" sldId="256"/>
        </pc:sldMkLst>
      </pc:sldChg>
      <pc:sldChg chg="addSp modSp">
        <pc:chgData name="Berner Gonzalez" userId="45c33c95-e1de-420c-b454-e0d5766ff318" providerId="ADAL" clId="{5197B7CD-4A38-4133-9312-FA4FE4603105}" dt="2024-10-29T21:01:47.906" v="54"/>
        <pc:sldMkLst>
          <pc:docMk/>
          <pc:sldMk cId="180577616" sldId="257"/>
        </pc:sldMkLst>
      </pc:sldChg>
      <pc:sldChg chg="addSp modSp">
        <pc:chgData name="Berner Gonzalez" userId="45c33c95-e1de-420c-b454-e0d5766ff318" providerId="ADAL" clId="{5197B7CD-4A38-4133-9312-FA4FE4603105}" dt="2024-10-29T21:02:06.096" v="59"/>
        <pc:sldMkLst>
          <pc:docMk/>
          <pc:sldMk cId="3241817390" sldId="258"/>
        </pc:sldMkLst>
      </pc:sldChg>
      <pc:sldChg chg="addSp delSp modSp new mod modClrScheme chgLayout">
        <pc:chgData name="Berner Gonzalez" userId="45c33c95-e1de-420c-b454-e0d5766ff318" providerId="ADAL" clId="{5197B7CD-4A38-4133-9312-FA4FE4603105}" dt="2024-10-29T21:01:52.473" v="56"/>
        <pc:sldMkLst>
          <pc:docMk/>
          <pc:sldMk cId="2958804010" sldId="259"/>
        </pc:sldMkLst>
      </pc:sldChg>
      <pc:sldChg chg="addSp delSp modSp new mod modClrScheme chgLayout">
        <pc:chgData name="Berner Gonzalez" userId="45c33c95-e1de-420c-b454-e0d5766ff318" providerId="ADAL" clId="{5197B7CD-4A38-4133-9312-FA4FE4603105}" dt="2024-10-29T21:01:54.484" v="57"/>
        <pc:sldMkLst>
          <pc:docMk/>
          <pc:sldMk cId="2971747393" sldId="260"/>
        </pc:sldMkLst>
      </pc:sldChg>
      <pc:sldChg chg="addSp delSp modSp new mod modClrScheme chgLayout">
        <pc:chgData name="Berner Gonzalez" userId="45c33c95-e1de-420c-b454-e0d5766ff318" providerId="ADAL" clId="{5197B7CD-4A38-4133-9312-FA4FE4603105}" dt="2024-10-29T21:02:03.092" v="58"/>
        <pc:sldMkLst>
          <pc:docMk/>
          <pc:sldMk cId="634888692" sldId="261"/>
        </pc:sldMkLst>
      </pc:sldChg>
      <pc:sldMasterChg chg="setBg addSldLayout modSldLayout">
        <pc:chgData name="Berner Gonzalez" userId="45c33c95-e1de-420c-b454-e0d5766ff318" providerId="ADAL" clId="{5197B7CD-4A38-4133-9312-FA4FE4603105}" dt="2024-10-29T22:11:05.115" v="86"/>
        <pc:sldMasterMkLst>
          <pc:docMk/>
          <pc:sldMasterMk cId="1370863328" sldId="2147483648"/>
        </pc:sldMasterMkLst>
        <pc:sldLayoutChg chg="modSp mod setBg">
          <pc:chgData name="Berner Gonzalez" userId="45c33c95-e1de-420c-b454-e0d5766ff318" providerId="ADAL" clId="{5197B7CD-4A38-4133-9312-FA4FE4603105}" dt="2024-10-29T22:08:46.326" v="65"/>
          <pc:sldLayoutMkLst>
            <pc:docMk/>
            <pc:sldMasterMk cId="1370863328" sldId="2147483648"/>
            <pc:sldLayoutMk cId="3158677525" sldId="2147483649"/>
          </pc:sldLayoutMkLst>
        </pc:sldLayoutChg>
        <pc:sldLayoutChg chg="setBg">
          <pc:chgData name="Berner Gonzalez" userId="45c33c95-e1de-420c-b454-e0d5766ff318" providerId="ADAL" clId="{5197B7CD-4A38-4133-9312-FA4FE4603105}" dt="2024-10-29T22:08:54.737" v="67"/>
          <pc:sldLayoutMkLst>
            <pc:docMk/>
            <pc:sldMasterMk cId="1370863328" sldId="2147483648"/>
            <pc:sldLayoutMk cId="268510981" sldId="2147483653"/>
          </pc:sldLayoutMkLst>
        </pc:sldLayoutChg>
        <pc:sldLayoutChg chg="modSp setBg">
          <pc:chgData name="Berner Gonzalez" userId="45c33c95-e1de-420c-b454-e0d5766ff318" providerId="ADAL" clId="{5197B7CD-4A38-4133-9312-FA4FE4603105}" dt="2024-10-29T22:10:22.376" v="84"/>
          <pc:sldLayoutMkLst>
            <pc:docMk/>
            <pc:sldMasterMk cId="1370863328" sldId="2147483648"/>
            <pc:sldLayoutMk cId="2114418134" sldId="2147483654"/>
          </pc:sldLayoutMkLst>
        </pc:sldLayoutChg>
        <pc:sldLayoutChg chg="addSp delSp modSp mod setBg">
          <pc:chgData name="Berner Gonzalez" userId="45c33c95-e1de-420c-b454-e0d5766ff318" providerId="ADAL" clId="{5197B7CD-4A38-4133-9312-FA4FE4603105}" dt="2024-10-29T22:11:05.115" v="86"/>
          <pc:sldLayoutMkLst>
            <pc:docMk/>
            <pc:sldMasterMk cId="1370863328" sldId="2147483648"/>
            <pc:sldLayoutMk cId="493742432" sldId="2147483655"/>
          </pc:sldLayoutMkLst>
        </pc:sldLayoutChg>
        <pc:sldLayoutChg chg="addSp delSp modSp mod setBg">
          <pc:chgData name="Berner Gonzalez" userId="45c33c95-e1de-420c-b454-e0d5766ff318" providerId="ADAL" clId="{5197B7CD-4A38-4133-9312-FA4FE4603105}" dt="2024-10-29T22:10:02.515" v="80"/>
          <pc:sldLayoutMkLst>
            <pc:docMk/>
            <pc:sldMasterMk cId="1370863328" sldId="2147483648"/>
            <pc:sldLayoutMk cId="2024330659" sldId="2147483656"/>
          </pc:sldLayoutMkLst>
        </pc:sldLayoutChg>
        <pc:sldLayoutChg chg="addSp delSp modSp mod setBg">
          <pc:chgData name="Berner Gonzalez" userId="45c33c95-e1de-420c-b454-e0d5766ff318" providerId="ADAL" clId="{5197B7CD-4A38-4133-9312-FA4FE4603105}" dt="2024-10-29T22:10:15.481" v="82"/>
          <pc:sldLayoutMkLst>
            <pc:docMk/>
            <pc:sldMasterMk cId="1370863328" sldId="2147483648"/>
            <pc:sldLayoutMk cId="894120284" sldId="2147483657"/>
          </pc:sldLayoutMkLst>
        </pc:sldLayoutChg>
        <pc:sldLayoutChg chg="addSp modSp add mod modTransition setBg">
          <pc:chgData name="Berner Gonzalez" userId="45c33c95-e1de-420c-b454-e0d5766ff318" providerId="ADAL" clId="{5197B7CD-4A38-4133-9312-FA4FE4603105}" dt="2024-10-29T22:08:46.326" v="65"/>
          <pc:sldLayoutMkLst>
            <pc:docMk/>
            <pc:sldMasterMk cId="1370863328" sldId="2147483648"/>
            <pc:sldLayoutMk cId="350504668" sldId="2147483658"/>
          </pc:sldLayoutMkLst>
        </pc:sldLayoutChg>
      </pc:sldMasterChg>
    </pc:docChg>
  </pc:docChgLst>
  <pc:docChgLst>
    <pc:chgData name="Berner Gonzalez" userId="45c33c95-e1de-420c-b454-e0d5766ff318" providerId="ADAL" clId="{E6509ED0-F314-47A9-AFCB-9792F8E1EAE4}"/>
    <pc:docChg chg="undo custSel addSld delSld modSld modMainMaster">
      <pc:chgData name="Berner Gonzalez" userId="45c33c95-e1de-420c-b454-e0d5766ff318" providerId="ADAL" clId="{E6509ED0-F314-47A9-AFCB-9792F8E1EAE4}" dt="2025-03-07T15:49:16.063" v="142" actId="2890"/>
      <pc:docMkLst>
        <pc:docMk/>
      </pc:docMkLst>
      <pc:sldChg chg="delSp modSp mod">
        <pc:chgData name="Berner Gonzalez" userId="45c33c95-e1de-420c-b454-e0d5766ff318" providerId="ADAL" clId="{E6509ED0-F314-47A9-AFCB-9792F8E1EAE4}" dt="2025-03-07T15:47:20.823" v="71" actId="27636"/>
        <pc:sldMkLst>
          <pc:docMk/>
          <pc:sldMk cId="2274146492" sldId="256"/>
        </pc:sldMkLst>
        <pc:spChg chg="del">
          <ac:chgData name="Berner Gonzalez" userId="45c33c95-e1de-420c-b454-e0d5766ff318" providerId="ADAL" clId="{E6509ED0-F314-47A9-AFCB-9792F8E1EAE4}" dt="2025-03-07T15:47:08.638" v="65" actId="478"/>
          <ac:spMkLst>
            <pc:docMk/>
            <pc:sldMk cId="2274146492" sldId="256"/>
            <ac:spMk id="5" creationId="{AD21FA7A-6F2D-B596-AC53-7A126004C861}"/>
          </ac:spMkLst>
        </pc:spChg>
        <pc:spChg chg="mod">
          <ac:chgData name="Berner Gonzalez" userId="45c33c95-e1de-420c-b454-e0d5766ff318" providerId="ADAL" clId="{E6509ED0-F314-47A9-AFCB-9792F8E1EAE4}" dt="2025-03-07T15:47:20.823" v="71" actId="27636"/>
          <ac:spMkLst>
            <pc:docMk/>
            <pc:sldMk cId="2274146492" sldId="256"/>
            <ac:spMk id="6" creationId="{8490F1D6-BC2C-9EEC-A17E-BF3D272924ED}"/>
          </ac:spMkLst>
        </pc:spChg>
        <pc:spChg chg="del">
          <ac:chgData name="Berner Gonzalez" userId="45c33c95-e1de-420c-b454-e0d5766ff318" providerId="ADAL" clId="{E6509ED0-F314-47A9-AFCB-9792F8E1EAE4}" dt="2025-03-07T15:47:07.078" v="64" actId="478"/>
          <ac:spMkLst>
            <pc:docMk/>
            <pc:sldMk cId="2274146492" sldId="256"/>
            <ac:spMk id="7" creationId="{7DAEB6A7-EE7D-CF7F-2693-E5B5BA67F054}"/>
          </ac:spMkLst>
        </pc:spChg>
      </pc:sldChg>
      <pc:sldChg chg="del">
        <pc:chgData name="Berner Gonzalez" userId="45c33c95-e1de-420c-b454-e0d5766ff318" providerId="ADAL" clId="{E6509ED0-F314-47A9-AFCB-9792F8E1EAE4}" dt="2025-03-07T15:42:57.572" v="0" actId="47"/>
        <pc:sldMkLst>
          <pc:docMk/>
          <pc:sldMk cId="180577616" sldId="257"/>
        </pc:sldMkLst>
      </pc:sldChg>
      <pc:sldChg chg="del">
        <pc:chgData name="Berner Gonzalez" userId="45c33c95-e1de-420c-b454-e0d5766ff318" providerId="ADAL" clId="{E6509ED0-F314-47A9-AFCB-9792F8E1EAE4}" dt="2025-03-07T15:43:00.351" v="3" actId="47"/>
        <pc:sldMkLst>
          <pc:docMk/>
          <pc:sldMk cId="3241817390" sldId="258"/>
        </pc:sldMkLst>
      </pc:sldChg>
      <pc:sldChg chg="del">
        <pc:chgData name="Berner Gonzalez" userId="45c33c95-e1de-420c-b454-e0d5766ff318" providerId="ADAL" clId="{E6509ED0-F314-47A9-AFCB-9792F8E1EAE4}" dt="2025-03-07T15:42:59.196" v="2" actId="47"/>
        <pc:sldMkLst>
          <pc:docMk/>
          <pc:sldMk cId="4072088411" sldId="259"/>
        </pc:sldMkLst>
      </pc:sldChg>
      <pc:sldChg chg="del">
        <pc:chgData name="Berner Gonzalez" userId="45c33c95-e1de-420c-b454-e0d5766ff318" providerId="ADAL" clId="{E6509ED0-F314-47A9-AFCB-9792F8E1EAE4}" dt="2025-03-07T15:42:58.740" v="1" actId="47"/>
        <pc:sldMkLst>
          <pc:docMk/>
          <pc:sldMk cId="4229573924" sldId="260"/>
        </pc:sldMkLst>
      </pc:sldChg>
      <pc:sldChg chg="addSp delSp modSp mod">
        <pc:chgData name="Berner Gonzalez" userId="45c33c95-e1de-420c-b454-e0d5766ff318" providerId="ADAL" clId="{E6509ED0-F314-47A9-AFCB-9792F8E1EAE4}" dt="2025-03-07T15:48:42.009" v="135" actId="5793"/>
        <pc:sldMkLst>
          <pc:docMk/>
          <pc:sldMk cId="908210628" sldId="261"/>
        </pc:sldMkLst>
        <pc:spChg chg="mod">
          <ac:chgData name="Berner Gonzalez" userId="45c33c95-e1de-420c-b454-e0d5766ff318" providerId="ADAL" clId="{E6509ED0-F314-47A9-AFCB-9792F8E1EAE4}" dt="2025-03-07T15:48:24.554" v="122" actId="14100"/>
          <ac:spMkLst>
            <pc:docMk/>
            <pc:sldMk cId="908210628" sldId="261"/>
            <ac:spMk id="3" creationId="{D23C6470-6FFA-86C6-A07A-04A59C874F89}"/>
          </ac:spMkLst>
        </pc:spChg>
        <pc:spChg chg="del">
          <ac:chgData name="Berner Gonzalez" userId="45c33c95-e1de-420c-b454-e0d5766ff318" providerId="ADAL" clId="{E6509ED0-F314-47A9-AFCB-9792F8E1EAE4}" dt="2025-03-07T15:48:05.091" v="91" actId="478"/>
          <ac:spMkLst>
            <pc:docMk/>
            <pc:sldMk cId="908210628" sldId="261"/>
            <ac:spMk id="5" creationId="{A3BFB33C-7B07-2E06-6630-3C7702BED631}"/>
          </ac:spMkLst>
        </pc:spChg>
        <pc:spChg chg="add mod">
          <ac:chgData name="Berner Gonzalez" userId="45c33c95-e1de-420c-b454-e0d5766ff318" providerId="ADAL" clId="{E6509ED0-F314-47A9-AFCB-9792F8E1EAE4}" dt="2025-03-07T15:48:42.009" v="135" actId="5793"/>
          <ac:spMkLst>
            <pc:docMk/>
            <pc:sldMk cId="908210628" sldId="261"/>
            <ac:spMk id="6" creationId="{2E6A0F80-F8A6-A894-255C-1D0A61505E59}"/>
          </ac:spMkLst>
        </pc:spChg>
      </pc:sldChg>
      <pc:sldChg chg="addSp delSp modSp new mod modClrScheme chgLayout">
        <pc:chgData name="Berner Gonzalez" userId="45c33c95-e1de-420c-b454-e0d5766ff318" providerId="ADAL" clId="{E6509ED0-F314-47A9-AFCB-9792F8E1EAE4}" dt="2025-03-07T15:49:07.813" v="140" actId="207"/>
        <pc:sldMkLst>
          <pc:docMk/>
          <pc:sldMk cId="1653416012" sldId="262"/>
        </pc:sldMkLst>
        <pc:spChg chg="del mod ord">
          <ac:chgData name="Berner Gonzalez" userId="45c33c95-e1de-420c-b454-e0d5766ff318" providerId="ADAL" clId="{E6509ED0-F314-47A9-AFCB-9792F8E1EAE4}" dt="2025-03-07T15:48:54.675" v="137" actId="700"/>
          <ac:spMkLst>
            <pc:docMk/>
            <pc:sldMk cId="1653416012" sldId="262"/>
            <ac:spMk id="2" creationId="{E63B3236-60F2-C659-DB26-C197E3BA2A1E}"/>
          </ac:spMkLst>
        </pc:spChg>
        <pc:spChg chg="del">
          <ac:chgData name="Berner Gonzalez" userId="45c33c95-e1de-420c-b454-e0d5766ff318" providerId="ADAL" clId="{E6509ED0-F314-47A9-AFCB-9792F8E1EAE4}" dt="2025-03-07T15:48:54.675" v="137" actId="700"/>
          <ac:spMkLst>
            <pc:docMk/>
            <pc:sldMk cId="1653416012" sldId="262"/>
            <ac:spMk id="3" creationId="{9BDE20B7-90CD-568C-0ACD-F590198F3424}"/>
          </ac:spMkLst>
        </pc:spChg>
        <pc:spChg chg="add mod ord">
          <ac:chgData name="Berner Gonzalez" userId="45c33c95-e1de-420c-b454-e0d5766ff318" providerId="ADAL" clId="{E6509ED0-F314-47A9-AFCB-9792F8E1EAE4}" dt="2025-03-07T15:49:07.813" v="140" actId="207"/>
          <ac:spMkLst>
            <pc:docMk/>
            <pc:sldMk cId="1653416012" sldId="262"/>
            <ac:spMk id="4" creationId="{14753B21-FED3-B71D-11C4-18CEF64CA67C}"/>
          </ac:spMkLst>
        </pc:spChg>
      </pc:sldChg>
      <pc:sldChg chg="addSp delSp modSp new mod modClrScheme chgLayout">
        <pc:chgData name="Berner Gonzalez" userId="45c33c95-e1de-420c-b454-e0d5766ff318" providerId="ADAL" clId="{E6509ED0-F314-47A9-AFCB-9792F8E1EAE4}" dt="2025-03-07T15:49:00.977" v="139" actId="700"/>
        <pc:sldMkLst>
          <pc:docMk/>
          <pc:sldMk cId="3266729126" sldId="263"/>
        </pc:sldMkLst>
        <pc:spChg chg="del mod ord">
          <ac:chgData name="Berner Gonzalez" userId="45c33c95-e1de-420c-b454-e0d5766ff318" providerId="ADAL" clId="{E6509ED0-F314-47A9-AFCB-9792F8E1EAE4}" dt="2025-03-07T15:49:00.977" v="139" actId="700"/>
          <ac:spMkLst>
            <pc:docMk/>
            <pc:sldMk cId="3266729126" sldId="263"/>
            <ac:spMk id="2" creationId="{3BBC74C2-42CD-ED41-45A5-1862DFE62289}"/>
          </ac:spMkLst>
        </pc:spChg>
        <pc:spChg chg="add mod ord">
          <ac:chgData name="Berner Gonzalez" userId="45c33c95-e1de-420c-b454-e0d5766ff318" providerId="ADAL" clId="{E6509ED0-F314-47A9-AFCB-9792F8E1EAE4}" dt="2025-03-07T15:49:00.977" v="139" actId="700"/>
          <ac:spMkLst>
            <pc:docMk/>
            <pc:sldMk cId="3266729126" sldId="263"/>
            <ac:spMk id="3" creationId="{F116E8E0-498B-C66F-4997-2654BF3D1B94}"/>
          </ac:spMkLst>
        </pc:spChg>
      </pc:sldChg>
      <pc:sldChg chg="add">
        <pc:chgData name="Berner Gonzalez" userId="45c33c95-e1de-420c-b454-e0d5766ff318" providerId="ADAL" clId="{E6509ED0-F314-47A9-AFCB-9792F8E1EAE4}" dt="2025-03-07T15:49:13.448" v="141" actId="2890"/>
        <pc:sldMkLst>
          <pc:docMk/>
          <pc:sldMk cId="1321747475" sldId="264"/>
        </pc:sldMkLst>
      </pc:sldChg>
      <pc:sldChg chg="add">
        <pc:chgData name="Berner Gonzalez" userId="45c33c95-e1de-420c-b454-e0d5766ff318" providerId="ADAL" clId="{E6509ED0-F314-47A9-AFCB-9792F8E1EAE4}" dt="2025-03-07T15:49:16.063" v="142" actId="2890"/>
        <pc:sldMkLst>
          <pc:docMk/>
          <pc:sldMk cId="37121931" sldId="265"/>
        </pc:sldMkLst>
      </pc:sldChg>
      <pc:sldMasterChg chg="modSldLayout">
        <pc:chgData name="Berner Gonzalez" userId="45c33c95-e1de-420c-b454-e0d5766ff318" providerId="ADAL" clId="{E6509ED0-F314-47A9-AFCB-9792F8E1EAE4}" dt="2025-03-07T15:46:42.001" v="61" actId="255"/>
        <pc:sldMasterMkLst>
          <pc:docMk/>
          <pc:sldMasterMk cId="1370863328" sldId="2147483648"/>
        </pc:sldMasterMkLst>
        <pc:sldLayoutChg chg="delSp modSp mod setBg">
          <pc:chgData name="Berner Gonzalez" userId="45c33c95-e1de-420c-b454-e0d5766ff318" providerId="ADAL" clId="{E6509ED0-F314-47A9-AFCB-9792F8E1EAE4}" dt="2025-03-07T15:44:56.641" v="13" actId="478"/>
          <pc:sldLayoutMkLst>
            <pc:docMk/>
            <pc:sldMasterMk cId="1370863328" sldId="2147483648"/>
            <pc:sldLayoutMk cId="3158677525" sldId="2147483649"/>
          </pc:sldLayoutMkLst>
          <pc:spChg chg="mod">
            <ac:chgData name="Berner Gonzalez" userId="45c33c95-e1de-420c-b454-e0d5766ff318" providerId="ADAL" clId="{E6509ED0-F314-47A9-AFCB-9792F8E1EAE4}" dt="2025-03-07T15:44:54.382" v="12" actId="1076"/>
            <ac:spMkLst>
              <pc:docMk/>
              <pc:sldMasterMk cId="1370863328" sldId="2147483648"/>
              <pc:sldLayoutMk cId="3158677525" sldId="2147483649"/>
              <ac:spMk id="2" creationId="{155C62C0-7061-CDE7-E59D-ED9CE70FF625}"/>
            </ac:spMkLst>
          </pc:spChg>
          <pc:spChg chg="del mod">
            <ac:chgData name="Berner Gonzalez" userId="45c33c95-e1de-420c-b454-e0d5766ff318" providerId="ADAL" clId="{E6509ED0-F314-47A9-AFCB-9792F8E1EAE4}" dt="2025-03-07T15:44:45.870" v="10" actId="478"/>
            <ac:spMkLst>
              <pc:docMk/>
              <pc:sldMasterMk cId="1370863328" sldId="2147483648"/>
              <pc:sldLayoutMk cId="3158677525" sldId="2147483649"/>
              <ac:spMk id="3" creationId="{7406FB26-FF15-E946-31A0-D4F618B92ABF}"/>
            </ac:spMkLst>
          </pc:spChg>
          <pc:spChg chg="del">
            <ac:chgData name="Berner Gonzalez" userId="45c33c95-e1de-420c-b454-e0d5766ff318" providerId="ADAL" clId="{E6509ED0-F314-47A9-AFCB-9792F8E1EAE4}" dt="2025-03-07T15:44:56.641" v="13" actId="478"/>
            <ac:spMkLst>
              <pc:docMk/>
              <pc:sldMasterMk cId="1370863328" sldId="2147483648"/>
              <pc:sldLayoutMk cId="3158677525" sldId="2147483649"/>
              <ac:spMk id="7" creationId="{6B9819C6-85CE-F03F-0553-1EC342D4A91B}"/>
            </ac:spMkLst>
          </pc:spChg>
        </pc:sldLayoutChg>
        <pc:sldLayoutChg chg="addSp delSp modSp mod setBg">
          <pc:chgData name="Berner Gonzalez" userId="45c33c95-e1de-420c-b454-e0d5766ff318" providerId="ADAL" clId="{E6509ED0-F314-47A9-AFCB-9792F8E1EAE4}" dt="2025-03-07T15:45:57.842" v="54" actId="207"/>
          <pc:sldLayoutMkLst>
            <pc:docMk/>
            <pc:sldMasterMk cId="1370863328" sldId="2147483648"/>
            <pc:sldLayoutMk cId="268510981" sldId="2147483653"/>
          </pc:sldLayoutMkLst>
          <pc:spChg chg="mod">
            <ac:chgData name="Berner Gonzalez" userId="45c33c95-e1de-420c-b454-e0d5766ff318" providerId="ADAL" clId="{E6509ED0-F314-47A9-AFCB-9792F8E1EAE4}" dt="2025-03-07T15:45:55.858" v="53" actId="207"/>
            <ac:spMkLst>
              <pc:docMk/>
              <pc:sldMasterMk cId="1370863328" sldId="2147483648"/>
              <pc:sldLayoutMk cId="268510981" sldId="2147483653"/>
              <ac:spMk id="10" creationId="{F5623FB0-6892-1B51-E9A4-3DA9A46375E8}"/>
            </ac:spMkLst>
          </pc:spChg>
          <pc:spChg chg="add del mod">
            <ac:chgData name="Berner Gonzalez" userId="45c33c95-e1de-420c-b454-e0d5766ff318" providerId="ADAL" clId="{E6509ED0-F314-47A9-AFCB-9792F8E1EAE4}" dt="2025-03-07T15:45:57.842" v="54" actId="207"/>
            <ac:spMkLst>
              <pc:docMk/>
              <pc:sldMasterMk cId="1370863328" sldId="2147483648"/>
              <pc:sldLayoutMk cId="268510981" sldId="2147483653"/>
              <ac:spMk id="11" creationId="{3C99E1D6-94D7-8241-1AF5-9CC2B398DBBA}"/>
            </ac:spMkLst>
          </pc:spChg>
          <pc:spChg chg="add del">
            <ac:chgData name="Berner Gonzalez" userId="45c33c95-e1de-420c-b454-e0d5766ff318" providerId="ADAL" clId="{E6509ED0-F314-47A9-AFCB-9792F8E1EAE4}" dt="2025-03-07T15:45:20.879" v="22" actId="478"/>
            <ac:spMkLst>
              <pc:docMk/>
              <pc:sldMasterMk cId="1370863328" sldId="2147483648"/>
              <pc:sldLayoutMk cId="268510981" sldId="2147483653"/>
              <ac:spMk id="12" creationId="{46C57B1F-E13B-E639-BB7F-7FBDF25EE89F}"/>
            </ac:spMkLst>
          </pc:spChg>
        </pc:sldLayoutChg>
        <pc:sldLayoutChg chg="modSp setBg">
          <pc:chgData name="Berner Gonzalez" userId="45c33c95-e1de-420c-b454-e0d5766ff318" providerId="ADAL" clId="{E6509ED0-F314-47A9-AFCB-9792F8E1EAE4}" dt="2025-03-07T15:46:42.001" v="61" actId="255"/>
          <pc:sldLayoutMkLst>
            <pc:docMk/>
            <pc:sldMasterMk cId="1370863328" sldId="2147483648"/>
            <pc:sldLayoutMk cId="2114418134" sldId="2147483654"/>
          </pc:sldLayoutMkLst>
          <pc:spChg chg="mod">
            <ac:chgData name="Berner Gonzalez" userId="45c33c95-e1de-420c-b454-e0d5766ff318" providerId="ADAL" clId="{E6509ED0-F314-47A9-AFCB-9792F8E1EAE4}" dt="2025-03-07T15:46:42.001" v="61" actId="255"/>
            <ac:spMkLst>
              <pc:docMk/>
              <pc:sldMasterMk cId="1370863328" sldId="2147483648"/>
              <pc:sldLayoutMk cId="2114418134" sldId="2147483654"/>
              <ac:spMk id="2" creationId="{2FE2E74B-4124-B235-8767-C82EA6C76D63}"/>
            </ac:spMkLst>
          </pc:spChg>
        </pc:sldLayoutChg>
        <pc:sldLayoutChg chg="modSp mod setBg">
          <pc:chgData name="Berner Gonzalez" userId="45c33c95-e1de-420c-b454-e0d5766ff318" providerId="ADAL" clId="{E6509ED0-F314-47A9-AFCB-9792F8E1EAE4}" dt="2025-03-07T15:46:08.890" v="57" actId="1076"/>
          <pc:sldLayoutMkLst>
            <pc:docMk/>
            <pc:sldMasterMk cId="1370863328" sldId="2147483648"/>
            <pc:sldLayoutMk cId="493742432" sldId="2147483655"/>
          </pc:sldLayoutMkLst>
          <pc:spChg chg="mod">
            <ac:chgData name="Berner Gonzalez" userId="45c33c95-e1de-420c-b454-e0d5766ff318" providerId="ADAL" clId="{E6509ED0-F314-47A9-AFCB-9792F8E1EAE4}" dt="2025-03-07T15:46:08.890" v="57" actId="1076"/>
            <ac:spMkLst>
              <pc:docMk/>
              <pc:sldMasterMk cId="1370863328" sldId="2147483648"/>
              <pc:sldLayoutMk cId="493742432" sldId="2147483655"/>
              <ac:spMk id="2" creationId="{8F8F7F79-A616-A8A2-047B-09D55C5457BA}"/>
            </ac:spMkLst>
          </pc:spChg>
        </pc:sldLayoutChg>
      </pc:sldMasterChg>
    </pc:docChg>
  </pc:docChgLst>
  <pc:docChgLst>
    <pc:chgData name="Berner Gonzalez" userId="45c33c95-e1de-420c-b454-e0d5766ff318" providerId="ADAL" clId="{DD275687-F2D6-49A1-9C37-350A14BC2EF0}"/>
    <pc:docChg chg="undo custSel addSld delSld modSld modMainMaster">
      <pc:chgData name="Berner Gonzalez" userId="45c33c95-e1de-420c-b454-e0d5766ff318" providerId="ADAL" clId="{DD275687-F2D6-49A1-9C37-350A14BC2EF0}" dt="2025-01-08T18:35:47.971" v="40" actId="2890"/>
      <pc:docMkLst>
        <pc:docMk/>
      </pc:docMkLst>
      <pc:sldChg chg="modSp mod">
        <pc:chgData name="Berner Gonzalez" userId="45c33c95-e1de-420c-b454-e0d5766ff318" providerId="ADAL" clId="{DD275687-F2D6-49A1-9C37-350A14BC2EF0}" dt="2025-01-07T20:01:43.565" v="28" actId="207"/>
        <pc:sldMkLst>
          <pc:docMk/>
          <pc:sldMk cId="2274146492" sldId="256"/>
        </pc:sldMkLst>
        <pc:spChg chg="mod">
          <ac:chgData name="Berner Gonzalez" userId="45c33c95-e1de-420c-b454-e0d5766ff318" providerId="ADAL" clId="{DD275687-F2D6-49A1-9C37-350A14BC2EF0}" dt="2025-01-07T20:01:40.186" v="27" actId="207"/>
          <ac:spMkLst>
            <pc:docMk/>
            <pc:sldMk cId="2274146492" sldId="256"/>
            <ac:spMk id="6" creationId="{8490F1D6-BC2C-9EEC-A17E-BF3D272924ED}"/>
          </ac:spMkLst>
        </pc:spChg>
      </pc:sldChg>
      <pc:sldChg chg="modSp mod">
        <pc:chgData name="Berner Gonzalez" userId="45c33c95-e1de-420c-b454-e0d5766ff318" providerId="ADAL" clId="{DD275687-F2D6-49A1-9C37-350A14BC2EF0}" dt="2025-01-07T20:01:47.957" v="29" actId="207"/>
        <pc:sldMkLst>
          <pc:docMk/>
          <pc:sldMk cId="180577616" sldId="257"/>
        </pc:sldMkLst>
      </pc:sldChg>
      <pc:sldChg chg="delSp modSp mod">
        <pc:chgData name="Berner Gonzalez" userId="45c33c95-e1de-420c-b454-e0d5766ff318" providerId="ADAL" clId="{DD275687-F2D6-49A1-9C37-350A14BC2EF0}" dt="2025-01-07T20:02:20.284" v="34" actId="255"/>
        <pc:sldMkLst>
          <pc:docMk/>
          <pc:sldMk cId="3241817390" sldId="258"/>
        </pc:sldMkLst>
      </pc:sldChg>
      <pc:sldChg chg="modSp del mod">
        <pc:chgData name="Berner Gonzalez" userId="45c33c95-e1de-420c-b454-e0d5766ff318" providerId="ADAL" clId="{DD275687-F2D6-49A1-9C37-350A14BC2EF0}" dt="2025-01-08T18:35:37.742" v="35" actId="2696"/>
        <pc:sldMkLst>
          <pc:docMk/>
          <pc:sldMk cId="2958804010" sldId="259"/>
        </pc:sldMkLst>
      </pc:sldChg>
      <pc:sldChg chg="add">
        <pc:chgData name="Berner Gonzalez" userId="45c33c95-e1de-420c-b454-e0d5766ff318" providerId="ADAL" clId="{DD275687-F2D6-49A1-9C37-350A14BC2EF0}" dt="2025-01-08T18:35:44.293" v="38" actId="2890"/>
        <pc:sldMkLst>
          <pc:docMk/>
          <pc:sldMk cId="4072088411" sldId="259"/>
        </pc:sldMkLst>
      </pc:sldChg>
      <pc:sldChg chg="modSp del mod">
        <pc:chgData name="Berner Gonzalez" userId="45c33c95-e1de-420c-b454-e0d5766ff318" providerId="ADAL" clId="{DD275687-F2D6-49A1-9C37-350A14BC2EF0}" dt="2025-01-08T18:35:39.572" v="36" actId="2696"/>
        <pc:sldMkLst>
          <pc:docMk/>
          <pc:sldMk cId="2971747393" sldId="260"/>
        </pc:sldMkLst>
      </pc:sldChg>
      <pc:sldChg chg="add">
        <pc:chgData name="Berner Gonzalez" userId="45c33c95-e1de-420c-b454-e0d5766ff318" providerId="ADAL" clId="{DD275687-F2D6-49A1-9C37-350A14BC2EF0}" dt="2025-01-08T18:35:45.978" v="39" actId="2890"/>
        <pc:sldMkLst>
          <pc:docMk/>
          <pc:sldMk cId="4229573924" sldId="260"/>
        </pc:sldMkLst>
      </pc:sldChg>
      <pc:sldChg chg="del">
        <pc:chgData name="Berner Gonzalez" userId="45c33c95-e1de-420c-b454-e0d5766ff318" providerId="ADAL" clId="{DD275687-F2D6-49A1-9C37-350A14BC2EF0}" dt="2025-01-08T18:35:41.960" v="37" actId="2696"/>
        <pc:sldMkLst>
          <pc:docMk/>
          <pc:sldMk cId="634888692" sldId="261"/>
        </pc:sldMkLst>
      </pc:sldChg>
      <pc:sldChg chg="add">
        <pc:chgData name="Berner Gonzalez" userId="45c33c95-e1de-420c-b454-e0d5766ff318" providerId="ADAL" clId="{DD275687-F2D6-49A1-9C37-350A14BC2EF0}" dt="2025-01-08T18:35:47.971" v="40" actId="2890"/>
        <pc:sldMkLst>
          <pc:docMk/>
          <pc:sldMk cId="908210628" sldId="261"/>
        </pc:sldMkLst>
      </pc:sldChg>
      <pc:sldMasterChg chg="modSldLayout">
        <pc:chgData name="Berner Gonzalez" userId="45c33c95-e1de-420c-b454-e0d5766ff318" providerId="ADAL" clId="{DD275687-F2D6-49A1-9C37-350A14BC2EF0}" dt="2025-01-07T20:00:30.335" v="19"/>
        <pc:sldMasterMkLst>
          <pc:docMk/>
          <pc:sldMasterMk cId="1370863328" sldId="2147483648"/>
        </pc:sldMasterMkLst>
        <pc:sldLayoutChg chg="setBg">
          <pc:chgData name="Berner Gonzalez" userId="45c33c95-e1de-420c-b454-e0d5766ff318" providerId="ADAL" clId="{DD275687-F2D6-49A1-9C37-350A14BC2EF0}" dt="2025-01-07T19:58:47.693" v="3"/>
          <pc:sldLayoutMkLst>
            <pc:docMk/>
            <pc:sldMasterMk cId="1370863328" sldId="2147483648"/>
            <pc:sldLayoutMk cId="3158677525" sldId="2147483649"/>
          </pc:sldLayoutMkLst>
        </pc:sldLayoutChg>
        <pc:sldLayoutChg chg="setBg">
          <pc:chgData name="Berner Gonzalez" userId="45c33c95-e1de-420c-b454-e0d5766ff318" providerId="ADAL" clId="{DD275687-F2D6-49A1-9C37-350A14BC2EF0}" dt="2025-01-07T19:59:00.916" v="5"/>
          <pc:sldLayoutMkLst>
            <pc:docMk/>
            <pc:sldMasterMk cId="1370863328" sldId="2147483648"/>
            <pc:sldLayoutMk cId="268510981" sldId="2147483653"/>
          </pc:sldLayoutMkLst>
        </pc:sldLayoutChg>
        <pc:sldLayoutChg chg="delSp modSp mod setBg">
          <pc:chgData name="Berner Gonzalez" userId="45c33c95-e1de-420c-b454-e0d5766ff318" providerId="ADAL" clId="{DD275687-F2D6-49A1-9C37-350A14BC2EF0}" dt="2025-01-07T20:00:07.236" v="17" actId="478"/>
          <pc:sldLayoutMkLst>
            <pc:docMk/>
            <pc:sldMasterMk cId="1370863328" sldId="2147483648"/>
            <pc:sldLayoutMk cId="2114418134" sldId="2147483654"/>
          </pc:sldLayoutMkLst>
        </pc:sldLayoutChg>
        <pc:sldLayoutChg chg="addSp delSp modSp mod setBg">
          <pc:chgData name="Berner Gonzalez" userId="45c33c95-e1de-420c-b454-e0d5766ff318" providerId="ADAL" clId="{DD275687-F2D6-49A1-9C37-350A14BC2EF0}" dt="2025-01-07T20:00:30.335" v="19"/>
          <pc:sldLayoutMkLst>
            <pc:docMk/>
            <pc:sldMasterMk cId="1370863328" sldId="2147483648"/>
            <pc:sldLayoutMk cId="493742432" sldId="2147483655"/>
          </pc:sldLayoutMkLst>
          <pc:spChg chg="add mod">
            <ac:chgData name="Berner Gonzalez" userId="45c33c95-e1de-420c-b454-e0d5766ff318" providerId="ADAL" clId="{DD275687-F2D6-49A1-9C37-350A14BC2EF0}" dt="2025-01-07T20:00:30.335" v="19"/>
            <ac:spMkLst>
              <pc:docMk/>
              <pc:sldMasterMk cId="1370863328" sldId="2147483648"/>
              <pc:sldLayoutMk cId="493742432" sldId="2147483655"/>
              <ac:spMk id="2" creationId="{8F8F7F79-A616-A8A2-047B-09D55C5457BA}"/>
            </ac:spMkLst>
          </pc:spChg>
        </pc:sldLayoutChg>
        <pc:sldLayoutChg chg="setBg">
          <pc:chgData name="Berner Gonzalez" userId="45c33c95-e1de-420c-b454-e0d5766ff318" providerId="ADAL" clId="{DD275687-F2D6-49A1-9C37-350A14BC2EF0}" dt="2025-01-07T19:59:42.718" v="11"/>
          <pc:sldLayoutMkLst>
            <pc:docMk/>
            <pc:sldMasterMk cId="1370863328" sldId="2147483648"/>
            <pc:sldLayoutMk cId="2024330659" sldId="2147483656"/>
          </pc:sldLayoutMkLst>
        </pc:sldLayoutChg>
        <pc:sldLayoutChg chg="setBg">
          <pc:chgData name="Berner Gonzalez" userId="45c33c95-e1de-420c-b454-e0d5766ff318" providerId="ADAL" clId="{DD275687-F2D6-49A1-9C37-350A14BC2EF0}" dt="2025-01-07T19:59:50.729" v="13"/>
          <pc:sldLayoutMkLst>
            <pc:docMk/>
            <pc:sldMasterMk cId="1370863328" sldId="2147483648"/>
            <pc:sldLayoutMk cId="894120284" sldId="2147483657"/>
          </pc:sldLayoutMkLst>
        </pc:sldLayoutChg>
      </pc:sldMasterChg>
    </pc:docChg>
  </pc:docChgLst>
  <pc:docChgLst>
    <pc:chgData name="Berner Gonzalez" userId="45c33c95-e1de-420c-b454-e0d5766ff318" providerId="ADAL" clId="{76EAE366-1530-4494-9083-F60A789E1B06}"/>
    <pc:docChg chg="undo custSel addSld delSld modSld sldOrd addMainMaster delMainMaster modMainMaster">
      <pc:chgData name="Berner Gonzalez" userId="45c33c95-e1de-420c-b454-e0d5766ff318" providerId="ADAL" clId="{76EAE366-1530-4494-9083-F60A789E1B06}" dt="2024-08-26T16:11:17.407" v="207" actId="6549"/>
      <pc:docMkLst>
        <pc:docMk/>
      </pc:docMkLst>
      <pc:sldChg chg="addSp modSp new mod">
        <pc:chgData name="Berner Gonzalez" userId="45c33c95-e1de-420c-b454-e0d5766ff318" providerId="ADAL" clId="{76EAE366-1530-4494-9083-F60A789E1B06}" dt="2024-08-15T20:17:38.343" v="194" actId="20577"/>
        <pc:sldMkLst>
          <pc:docMk/>
          <pc:sldMk cId="2274146492" sldId="256"/>
        </pc:sldMkLst>
      </pc:sldChg>
      <pc:sldChg chg="addSp delSp modSp del mod setBg">
        <pc:chgData name="Berner Gonzalez" userId="45c33c95-e1de-420c-b454-e0d5766ff318" providerId="ADAL" clId="{76EAE366-1530-4494-9083-F60A789E1B06}" dt="2024-08-15T17:17:04.698" v="174" actId="47"/>
        <pc:sldMkLst>
          <pc:docMk/>
          <pc:sldMk cId="3763679458" sldId="256"/>
        </pc:sldMkLst>
      </pc:sldChg>
      <pc:sldChg chg="addSp modSp new mod">
        <pc:chgData name="Berner Gonzalez" userId="45c33c95-e1de-420c-b454-e0d5766ff318" providerId="ADAL" clId="{76EAE366-1530-4494-9083-F60A789E1B06}" dt="2024-08-26T16:11:17.407" v="207" actId="6549"/>
        <pc:sldMkLst>
          <pc:docMk/>
          <pc:sldMk cId="180577616" sldId="257"/>
        </pc:sldMkLst>
      </pc:sldChg>
      <pc:sldChg chg="del">
        <pc:chgData name="Berner Gonzalez" userId="45c33c95-e1de-420c-b454-e0d5766ff318" providerId="ADAL" clId="{76EAE366-1530-4494-9083-F60A789E1B06}" dt="2024-08-09T16:58:47.501" v="16" actId="47"/>
        <pc:sldMkLst>
          <pc:docMk/>
          <pc:sldMk cId="3621165485" sldId="257"/>
        </pc:sldMkLst>
      </pc:sldChg>
      <pc:sldChg chg="new">
        <pc:chgData name="Berner Gonzalez" userId="45c33c95-e1de-420c-b454-e0d5766ff318" providerId="ADAL" clId="{76EAE366-1530-4494-9083-F60A789E1B06}" dt="2024-08-15T17:17:20.900" v="179" actId="680"/>
        <pc:sldMkLst>
          <pc:docMk/>
          <pc:sldMk cId="3241817390" sldId="258"/>
        </pc:sldMkLst>
      </pc:sldChg>
      <pc:sldChg chg="modSp del mod setBg">
        <pc:chgData name="Berner Gonzalez" userId="45c33c95-e1de-420c-b454-e0d5766ff318" providerId="ADAL" clId="{76EAE366-1530-4494-9083-F60A789E1B06}" dt="2024-08-15T17:17:05.588" v="175" actId="47"/>
        <pc:sldMkLst>
          <pc:docMk/>
          <pc:sldMk cId="3434457598" sldId="258"/>
        </pc:sldMkLst>
      </pc:sldChg>
      <pc:sldChg chg="delSp modSp del mod">
        <pc:chgData name="Berner Gonzalez" userId="45c33c95-e1de-420c-b454-e0d5766ff318" providerId="ADAL" clId="{76EAE366-1530-4494-9083-F60A789E1B06}" dt="2024-08-12T20:37:32.706" v="135" actId="47"/>
        <pc:sldMkLst>
          <pc:docMk/>
          <pc:sldMk cId="174642311" sldId="259"/>
        </pc:sldMkLst>
      </pc:sldChg>
      <pc:sldChg chg="modSp del mod setBg">
        <pc:chgData name="Berner Gonzalez" userId="45c33c95-e1de-420c-b454-e0d5766ff318" providerId="ADAL" clId="{76EAE366-1530-4494-9083-F60A789E1B06}" dt="2024-08-15T17:17:07.099" v="176" actId="47"/>
        <pc:sldMkLst>
          <pc:docMk/>
          <pc:sldMk cId="3003969736" sldId="260"/>
        </pc:sldMkLst>
      </pc:sldChg>
      <pc:sldChg chg="delSp modSp add del mod">
        <pc:chgData name="Berner Gonzalez" userId="45c33c95-e1de-420c-b454-e0d5766ff318" providerId="ADAL" clId="{76EAE366-1530-4494-9083-F60A789E1B06}" dt="2024-08-12T20:37:34.832" v="137" actId="47"/>
        <pc:sldMkLst>
          <pc:docMk/>
          <pc:sldMk cId="376055798" sldId="261"/>
        </pc:sldMkLst>
      </pc:sldChg>
      <pc:sldChg chg="modSp del mod">
        <pc:chgData name="Berner Gonzalez" userId="45c33c95-e1de-420c-b454-e0d5766ff318" providerId="ADAL" clId="{76EAE366-1530-4494-9083-F60A789E1B06}" dt="2024-08-09T17:00:42.240" v="24" actId="2696"/>
        <pc:sldMkLst>
          <pc:docMk/>
          <pc:sldMk cId="492892109" sldId="261"/>
        </pc:sldMkLst>
      </pc:sldChg>
      <pc:sldChg chg="addSp delSp modSp new del mod modClrScheme chgLayout">
        <pc:chgData name="Berner Gonzalez" userId="45c33c95-e1de-420c-b454-e0d5766ff318" providerId="ADAL" clId="{76EAE366-1530-4494-9083-F60A789E1B06}" dt="2024-08-09T17:01:41.431" v="35" actId="47"/>
        <pc:sldMkLst>
          <pc:docMk/>
          <pc:sldMk cId="3176387524" sldId="262"/>
        </pc:sldMkLst>
      </pc:sldChg>
      <pc:sldChg chg="new del">
        <pc:chgData name="Berner Gonzalez" userId="45c33c95-e1de-420c-b454-e0d5766ff318" providerId="ADAL" clId="{76EAE366-1530-4494-9083-F60A789E1B06}" dt="2024-08-09T17:03:29.030" v="42" actId="680"/>
        <pc:sldMkLst>
          <pc:docMk/>
          <pc:sldMk cId="3956723124" sldId="262"/>
        </pc:sldMkLst>
      </pc:sldChg>
      <pc:sldChg chg="addSp delSp modSp add del mod ord modClrScheme chgLayout">
        <pc:chgData name="Berner Gonzalez" userId="45c33c95-e1de-420c-b454-e0d5766ff318" providerId="ADAL" clId="{76EAE366-1530-4494-9083-F60A789E1B06}" dt="2024-08-12T20:37:33.526" v="136" actId="47"/>
        <pc:sldMkLst>
          <pc:docMk/>
          <pc:sldMk cId="3980584120" sldId="262"/>
        </pc:sldMkLst>
      </pc:sldChg>
      <pc:sldChg chg="addSp delSp modSp add del mod">
        <pc:chgData name="Berner Gonzalez" userId="45c33c95-e1de-420c-b454-e0d5766ff318" providerId="ADAL" clId="{76EAE366-1530-4494-9083-F60A789E1B06}" dt="2024-08-09T17:01:40.480" v="34" actId="47"/>
        <pc:sldMkLst>
          <pc:docMk/>
          <pc:sldMk cId="462514638" sldId="263"/>
        </pc:sldMkLst>
      </pc:sldChg>
      <pc:sldChg chg="addSp delSp modSp add del mod">
        <pc:chgData name="Berner Gonzalez" userId="45c33c95-e1de-420c-b454-e0d5766ff318" providerId="ADAL" clId="{76EAE366-1530-4494-9083-F60A789E1B06}" dt="2024-08-12T20:37:30.239" v="134" actId="47"/>
        <pc:sldMkLst>
          <pc:docMk/>
          <pc:sldMk cId="630843347" sldId="263"/>
        </pc:sldMkLst>
      </pc:sldChg>
      <pc:sldMasterChg chg="setBg addSldLayout modSldLayout">
        <pc:chgData name="Berner Gonzalez" userId="45c33c95-e1de-420c-b454-e0d5766ff318" providerId="ADAL" clId="{76EAE366-1530-4494-9083-F60A789E1B06}" dt="2024-08-15T17:18:07.759" v="185"/>
        <pc:sldMasterMkLst>
          <pc:docMk/>
          <pc:sldMasterMk cId="1370863328" sldId="2147483648"/>
        </pc:sldMasterMkLst>
        <pc:sldLayoutChg chg="modSp setBg">
          <pc:chgData name="Berner Gonzalez" userId="45c33c95-e1de-420c-b454-e0d5766ff318" providerId="ADAL" clId="{76EAE366-1530-4494-9083-F60A789E1B06}" dt="2024-08-15T17:17:35.443" v="181"/>
          <pc:sldLayoutMkLst>
            <pc:docMk/>
            <pc:sldMasterMk cId="1370863328" sldId="2147483648"/>
            <pc:sldLayoutMk cId="3158677525" sldId="2147483649"/>
          </pc:sldLayoutMkLst>
        </pc:sldLayoutChg>
        <pc:sldLayoutChg chg="delSp mod setBg">
          <pc:chgData name="Berner Gonzalez" userId="45c33c95-e1de-420c-b454-e0d5766ff318" providerId="ADAL" clId="{76EAE366-1530-4494-9083-F60A789E1B06}" dt="2024-08-12T15:14:08.499" v="124"/>
          <pc:sldLayoutMkLst>
            <pc:docMk/>
            <pc:sldMasterMk cId="1370863328" sldId="2147483648"/>
            <pc:sldLayoutMk cId="1561739483" sldId="2147483651"/>
          </pc:sldLayoutMkLst>
        </pc:sldLayoutChg>
        <pc:sldLayoutChg chg="modSp mod setBg">
          <pc:chgData name="Berner Gonzalez" userId="45c33c95-e1de-420c-b454-e0d5766ff318" providerId="ADAL" clId="{76EAE366-1530-4494-9083-F60A789E1B06}" dt="2024-08-15T17:18:07.759" v="185"/>
          <pc:sldLayoutMkLst>
            <pc:docMk/>
            <pc:sldMasterMk cId="1370863328" sldId="2147483648"/>
            <pc:sldLayoutMk cId="268510981" sldId="2147483653"/>
          </pc:sldLayoutMkLst>
        </pc:sldLayoutChg>
        <pc:sldLayoutChg chg="modSp setBg">
          <pc:chgData name="Berner Gonzalez" userId="45c33c95-e1de-420c-b454-e0d5766ff318" providerId="ADAL" clId="{76EAE366-1530-4494-9083-F60A789E1B06}" dt="2024-08-15T17:17:59.768" v="183"/>
          <pc:sldLayoutMkLst>
            <pc:docMk/>
            <pc:sldMasterMk cId="1370863328" sldId="2147483648"/>
            <pc:sldLayoutMk cId="2114418134" sldId="2147483654"/>
          </pc:sldLayoutMkLst>
        </pc:sldLayoutChg>
        <pc:sldLayoutChg chg="addSp delSp modSp add mod modTransition setBg">
          <pc:chgData name="Berner Gonzalez" userId="45c33c95-e1de-420c-b454-e0d5766ff318" providerId="ADAL" clId="{76EAE366-1530-4494-9083-F60A789E1B06}" dt="2024-08-12T20:36:37.074" v="133"/>
          <pc:sldLayoutMkLst>
            <pc:docMk/>
            <pc:sldMasterMk cId="1370863328" sldId="2147483648"/>
            <pc:sldLayoutMk cId="39482698" sldId="2147483655"/>
          </pc:sldLayoutMkLst>
        </pc:sldLayoutChg>
      </pc:sldMasterChg>
      <pc:sldMasterChg chg="new del mod addSldLayout delSldLayout">
        <pc:chgData name="Berner Gonzalez" userId="45c33c95-e1de-420c-b454-e0d5766ff318" providerId="ADAL" clId="{76EAE366-1530-4494-9083-F60A789E1B06}" dt="2024-08-09T17:04:45.460" v="47" actId="6938"/>
        <pc:sldMasterMkLst>
          <pc:docMk/>
          <pc:sldMasterMk cId="1403666879" sldId="2147483660"/>
        </pc:sldMasterMkLst>
        <pc:sldLayoutChg chg="new del replId">
          <pc:chgData name="Berner Gonzalez" userId="45c33c95-e1de-420c-b454-e0d5766ff318" providerId="ADAL" clId="{76EAE366-1530-4494-9083-F60A789E1B06}" dt="2024-08-09T17:04:45.460" v="47" actId="6938"/>
          <pc:sldLayoutMkLst>
            <pc:docMk/>
            <pc:sldMasterMk cId="1403666879" sldId="2147483660"/>
            <pc:sldLayoutMk cId="2365948844" sldId="2147483661"/>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438188555" sldId="2147483662"/>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3346657764" sldId="2147483663"/>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2596205867" sldId="2147483664"/>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2061806150" sldId="2147483665"/>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1354823785" sldId="2147483666"/>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1792610883" sldId="2147483667"/>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321351064" sldId="2147483668"/>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4249894978" sldId="2147483669"/>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3231891622" sldId="2147483670"/>
          </pc:sldLayoutMkLst>
        </pc:sldLayoutChg>
        <pc:sldLayoutChg chg="new del replId">
          <pc:chgData name="Berner Gonzalez" userId="45c33c95-e1de-420c-b454-e0d5766ff318" providerId="ADAL" clId="{76EAE366-1530-4494-9083-F60A789E1B06}" dt="2024-08-09T17:04:45.460" v="47" actId="6938"/>
          <pc:sldLayoutMkLst>
            <pc:docMk/>
            <pc:sldMasterMk cId="1403666879" sldId="2147483660"/>
            <pc:sldLayoutMk cId="2932441049" sldId="2147483671"/>
          </pc:sldLayoutMkLst>
        </pc:sldLayoutChg>
      </pc:sldMasterChg>
    </pc:docChg>
  </pc:docChgLst>
  <pc:docChgLst>
    <pc:chgData name="Berner Gonzalez" userId="45c33c95-e1de-420c-b454-e0d5766ff318" providerId="ADAL" clId="{C8F1201A-8CDF-45AD-A1CB-46BEDAD43E12}"/>
    <pc:docChg chg="undo custSel addSld delSld modSld modMainMaster addSection delSection">
      <pc:chgData name="Berner Gonzalez" userId="45c33c95-e1de-420c-b454-e0d5766ff318" providerId="ADAL" clId="{C8F1201A-8CDF-45AD-A1CB-46BEDAD43E12}" dt="2024-08-05T19:45:10.848" v="209"/>
      <pc:docMkLst>
        <pc:docMk/>
      </pc:docMkLst>
      <pc:sldChg chg="addSp modSp mod">
        <pc:chgData name="Berner Gonzalez" userId="45c33c95-e1de-420c-b454-e0d5766ff318" providerId="ADAL" clId="{C8F1201A-8CDF-45AD-A1CB-46BEDAD43E12}" dt="2024-08-05T18:56:32.642" v="199" actId="1076"/>
        <pc:sldMkLst>
          <pc:docMk/>
          <pc:sldMk cId="3763679458" sldId="256"/>
        </pc:sldMkLst>
      </pc:sldChg>
      <pc:sldChg chg="addSp delSp modSp new mod modClrScheme chgLayout">
        <pc:chgData name="Berner Gonzalez" userId="45c33c95-e1de-420c-b454-e0d5766ff318" providerId="ADAL" clId="{C8F1201A-8CDF-45AD-A1CB-46BEDAD43E12}" dt="2024-08-05T18:56:36.475" v="200"/>
        <pc:sldMkLst>
          <pc:docMk/>
          <pc:sldMk cId="3621165485" sldId="257"/>
        </pc:sldMkLst>
      </pc:sldChg>
      <pc:sldChg chg="new del">
        <pc:chgData name="Berner Gonzalez" userId="45c33c95-e1de-420c-b454-e0d5766ff318" providerId="ADAL" clId="{C8F1201A-8CDF-45AD-A1CB-46BEDAD43E12}" dt="2024-08-05T18:45:03.743" v="156" actId="680"/>
        <pc:sldMkLst>
          <pc:docMk/>
          <pc:sldMk cId="956678347" sldId="258"/>
        </pc:sldMkLst>
      </pc:sldChg>
      <pc:sldChg chg="addSp delSp modSp new mod modClrScheme chgLayout">
        <pc:chgData name="Berner Gonzalez" userId="45c33c95-e1de-420c-b454-e0d5766ff318" providerId="ADAL" clId="{C8F1201A-8CDF-45AD-A1CB-46BEDAD43E12}" dt="2024-08-05T18:56:38.312" v="201"/>
        <pc:sldMkLst>
          <pc:docMk/>
          <pc:sldMk cId="3434457598" sldId="258"/>
        </pc:sldMkLst>
      </pc:sldChg>
      <pc:sldChg chg="addSp delSp modSp new mod modClrScheme chgLayout">
        <pc:chgData name="Berner Gonzalez" userId="45c33c95-e1de-420c-b454-e0d5766ff318" providerId="ADAL" clId="{C8F1201A-8CDF-45AD-A1CB-46BEDAD43E12}" dt="2024-08-05T19:44:42.997" v="208" actId="14100"/>
        <pc:sldMkLst>
          <pc:docMk/>
          <pc:sldMk cId="174642311" sldId="259"/>
        </pc:sldMkLst>
      </pc:sldChg>
      <pc:sldChg chg="addSp delSp modSp new mod setBg modClrScheme chgLayout">
        <pc:chgData name="Berner Gonzalez" userId="45c33c95-e1de-420c-b454-e0d5766ff318" providerId="ADAL" clId="{C8F1201A-8CDF-45AD-A1CB-46BEDAD43E12}" dt="2024-08-05T18:56:41.832" v="203"/>
        <pc:sldMkLst>
          <pc:docMk/>
          <pc:sldMk cId="3003969736" sldId="260"/>
        </pc:sldMkLst>
      </pc:sldChg>
      <pc:sldChg chg="add">
        <pc:chgData name="Berner Gonzalez" userId="45c33c95-e1de-420c-b454-e0d5766ff318" providerId="ADAL" clId="{C8F1201A-8CDF-45AD-A1CB-46BEDAD43E12}" dt="2024-08-05T19:45:10.848" v="209"/>
        <pc:sldMkLst>
          <pc:docMk/>
          <pc:sldMk cId="492892109" sldId="261"/>
        </pc:sldMkLst>
      </pc:sldChg>
      <pc:sldMasterChg chg="delSldLayout modSldLayout">
        <pc:chgData name="Berner Gonzalez" userId="45c33c95-e1de-420c-b454-e0d5766ff318" providerId="ADAL" clId="{C8F1201A-8CDF-45AD-A1CB-46BEDAD43E12}" dt="2024-08-05T18:55:36.298" v="171"/>
        <pc:sldMasterMkLst>
          <pc:docMk/>
          <pc:sldMasterMk cId="1370863328" sldId="2147483648"/>
        </pc:sldMasterMkLst>
        <pc:sldLayoutChg chg="addSp modSp mod setBg">
          <pc:chgData name="Berner Gonzalez" userId="45c33c95-e1de-420c-b454-e0d5766ff318" providerId="ADAL" clId="{C8F1201A-8CDF-45AD-A1CB-46BEDAD43E12}" dt="2024-08-05T18:38:50.394" v="128" actId="20577"/>
          <pc:sldLayoutMkLst>
            <pc:docMk/>
            <pc:sldMasterMk cId="1370863328" sldId="2147483648"/>
            <pc:sldLayoutMk cId="3158677525" sldId="2147483649"/>
          </pc:sldLayoutMkLst>
        </pc:sldLayoutChg>
        <pc:sldLayoutChg chg="addSp delSp modSp mod setBg">
          <pc:chgData name="Berner Gonzalez" userId="45c33c95-e1de-420c-b454-e0d5766ff318" providerId="ADAL" clId="{C8F1201A-8CDF-45AD-A1CB-46BEDAD43E12}" dt="2024-08-05T18:55:36.298" v="171"/>
          <pc:sldLayoutMkLst>
            <pc:docMk/>
            <pc:sldMasterMk cId="1370863328" sldId="2147483648"/>
            <pc:sldLayoutMk cId="1693448450" sldId="2147483650"/>
          </pc:sldLayoutMkLst>
        </pc:sldLayoutChg>
        <pc:sldLayoutChg chg="addSp delSp modSp mod setBg">
          <pc:chgData name="Berner Gonzalez" userId="45c33c95-e1de-420c-b454-e0d5766ff318" providerId="ADAL" clId="{C8F1201A-8CDF-45AD-A1CB-46BEDAD43E12}" dt="2024-08-05T18:39:01.693" v="130"/>
          <pc:sldLayoutMkLst>
            <pc:docMk/>
            <pc:sldMasterMk cId="1370863328" sldId="2147483648"/>
            <pc:sldLayoutMk cId="1561739483" sldId="2147483651"/>
          </pc:sldLayoutMkLst>
        </pc:sldLayoutChg>
        <pc:sldLayoutChg chg="delSp del mod">
          <pc:chgData name="Berner Gonzalez" userId="45c33c95-e1de-420c-b454-e0d5766ff318" providerId="ADAL" clId="{C8F1201A-8CDF-45AD-A1CB-46BEDAD43E12}" dt="2024-08-05T18:34:39.384" v="83" actId="2696"/>
          <pc:sldLayoutMkLst>
            <pc:docMk/>
            <pc:sldMasterMk cId="1370863328" sldId="2147483648"/>
            <pc:sldLayoutMk cId="2010938311" sldId="2147483652"/>
          </pc:sldLayoutMkLst>
        </pc:sldLayoutChg>
        <pc:sldLayoutChg chg="addSp delSp modSp mod setBg">
          <pc:chgData name="Berner Gonzalez" userId="45c33c95-e1de-420c-b454-e0d5766ff318" providerId="ADAL" clId="{C8F1201A-8CDF-45AD-A1CB-46BEDAD43E12}" dt="2024-08-05T18:39:04.534" v="131"/>
          <pc:sldLayoutMkLst>
            <pc:docMk/>
            <pc:sldMasterMk cId="1370863328" sldId="2147483648"/>
            <pc:sldLayoutMk cId="268510981" sldId="2147483653"/>
          </pc:sldLayoutMkLst>
        </pc:sldLayoutChg>
        <pc:sldLayoutChg chg="addSp delSp modSp mod setBg">
          <pc:chgData name="Berner Gonzalez" userId="45c33c95-e1de-420c-b454-e0d5766ff318" providerId="ADAL" clId="{C8F1201A-8CDF-45AD-A1CB-46BEDAD43E12}" dt="2024-08-05T18:44:15.238" v="153"/>
          <pc:sldLayoutMkLst>
            <pc:docMk/>
            <pc:sldMasterMk cId="1370863328" sldId="2147483648"/>
            <pc:sldLayoutMk cId="2114418134" sldId="214748365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D9ED252-D589-8320-F175-AF36D53F42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4068878-597F-DE1F-A4C5-C1D53543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3605C8-DEB4-4523-9127-B1DA2ABD2070}" type="datetimeFigureOut">
              <a:rPr lang="es-CO" smtClean="0"/>
              <a:t>13/07/25</a:t>
            </a:fld>
            <a:endParaRPr lang="es-CO"/>
          </a:p>
        </p:txBody>
      </p:sp>
      <p:sp>
        <p:nvSpPr>
          <p:cNvPr id="4" name="Marcador de pie de página 3">
            <a:extLst>
              <a:ext uri="{FF2B5EF4-FFF2-40B4-BE49-F238E27FC236}">
                <a16:creationId xmlns:a16="http://schemas.microsoft.com/office/drawing/2014/main" id="{90E953A8-62ED-9EB3-9C3E-1ACDEC3622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BE5581A8-BCD0-1185-86E2-0006F7186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482E0F-8EF2-43DA-9F64-270D301B3C72}" type="slidenum">
              <a:rPr lang="es-CO" smtClean="0"/>
              <a:t>‹Nº›</a:t>
            </a:fld>
            <a:endParaRPr lang="es-CO"/>
          </a:p>
        </p:txBody>
      </p:sp>
    </p:spTree>
    <p:extLst>
      <p:ext uri="{BB962C8B-B14F-4D97-AF65-F5344CB8AC3E}">
        <p14:creationId xmlns:p14="http://schemas.microsoft.com/office/powerpoint/2010/main" val="7801445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17:08.651"/>
    </inkml:context>
    <inkml:brush xml:id="br0">
      <inkml:brushProperty name="width" value="0.035" units="cm"/>
      <inkml:brushProperty name="height" value="0.035" units="cm"/>
    </inkml:brush>
  </inkml:definitions>
  <inkml:trace contextRef="#ctx0" brushRef="#br0">19 1 6054,'-5'0'-32,"-4"0"-1474,7 0 1795,0 0 992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15T20:21:54.594"/>
    </inkml:context>
    <inkml:brush xml:id="br0">
      <inkml:brushProperty name="width" value="0.035" units="cm"/>
      <inkml:brushProperty name="height" value="0.035" units="cm"/>
    </inkml:brush>
  </inkml:definitions>
  <inkml:trace contextRef="#ctx0" brushRef="#br0">9 0 5862,'0'0'6470,"-4"0"-9385,-1 2-256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101AE-3504-D749-99D8-94824485A9CE}" type="datetimeFigureOut">
              <a:rPr lang="es-CO" smtClean="0"/>
              <a:t>13/07/25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93E57-1F1E-C049-AC72-4CB71F207073}" type="slidenum">
              <a:rPr lang="es-CO" smtClean="0"/>
              <a:t>‹Nº›</a:t>
            </a:fld>
            <a:endParaRPr lang="es-CO"/>
          </a:p>
        </p:txBody>
      </p:sp>
    </p:spTree>
    <p:extLst>
      <p:ext uri="{BB962C8B-B14F-4D97-AF65-F5344CB8AC3E}">
        <p14:creationId xmlns:p14="http://schemas.microsoft.com/office/powerpoint/2010/main" val="103943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6B093E57-1F1E-C049-AC72-4CB71F207073}" type="slidenum">
              <a:rPr lang="es-CO" smtClean="0"/>
              <a:t>19</a:t>
            </a:fld>
            <a:endParaRPr lang="es-CO"/>
          </a:p>
        </p:txBody>
      </p:sp>
    </p:spTree>
    <p:extLst>
      <p:ext uri="{BB962C8B-B14F-4D97-AF65-F5344CB8AC3E}">
        <p14:creationId xmlns:p14="http://schemas.microsoft.com/office/powerpoint/2010/main" val="3281085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C62C0-7061-CDE7-E59D-ED9CE70FF625}"/>
              </a:ext>
            </a:extLst>
          </p:cNvPr>
          <p:cNvSpPr>
            <a:spLocks noGrp="1"/>
          </p:cNvSpPr>
          <p:nvPr>
            <p:ph type="ctrTitle"/>
          </p:nvPr>
        </p:nvSpPr>
        <p:spPr>
          <a:xfrm>
            <a:off x="281663" y="3111238"/>
            <a:ext cx="6259097" cy="1404072"/>
          </a:xfrm>
        </p:spPr>
        <p:txBody>
          <a:bodyPr anchor="b">
            <a:normAutofit/>
          </a:bodyPr>
          <a:lstStyle>
            <a:lvl1pPr algn="l">
              <a:defRPr sz="4800" b="1">
                <a:solidFill>
                  <a:srgbClr val="002060"/>
                </a:solidFill>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31586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5623FB0-6892-1B51-E9A4-3DA9A46375E8}"/>
              </a:ext>
            </a:extLst>
          </p:cNvPr>
          <p:cNvSpPr>
            <a:spLocks noGrp="1"/>
          </p:cNvSpPr>
          <p:nvPr>
            <p:ph type="title" hasCustomPrompt="1"/>
          </p:nvPr>
        </p:nvSpPr>
        <p:spPr>
          <a:xfrm>
            <a:off x="5113176" y="1479550"/>
            <a:ext cx="6535899" cy="1325563"/>
          </a:xfrm>
        </p:spPr>
        <p:txBody>
          <a:bodyPr>
            <a:noAutofit/>
          </a:bodyPr>
          <a:lstStyle>
            <a:lvl1pPr algn="l">
              <a:defRPr sz="4000" b="1">
                <a:solidFill>
                  <a:srgbClr val="002060"/>
                </a:solidFill>
                <a:latin typeface="Montserrat" panose="00000500000000000000" pitchFamily="50" charset="0"/>
              </a:defRPr>
            </a:lvl1pPr>
          </a:lstStyle>
          <a:p>
            <a:r>
              <a:rPr lang="es-ES" dirty="0"/>
              <a:t>Nombre</a:t>
            </a:r>
            <a:endParaRPr lang="es-CO" dirty="0"/>
          </a:p>
        </p:txBody>
      </p:sp>
      <p:sp>
        <p:nvSpPr>
          <p:cNvPr id="11" name="Marcador de contenido 2">
            <a:extLst>
              <a:ext uri="{FF2B5EF4-FFF2-40B4-BE49-F238E27FC236}">
                <a16:creationId xmlns:a16="http://schemas.microsoft.com/office/drawing/2014/main" id="{3C99E1D6-94D7-8241-1AF5-9CC2B398DBBA}"/>
              </a:ext>
            </a:extLst>
          </p:cNvPr>
          <p:cNvSpPr>
            <a:spLocks noGrp="1"/>
          </p:cNvSpPr>
          <p:nvPr>
            <p:ph idx="1" hasCustomPrompt="1"/>
          </p:nvPr>
        </p:nvSpPr>
        <p:spPr>
          <a:xfrm>
            <a:off x="5113176" y="2805114"/>
            <a:ext cx="6535899" cy="1833562"/>
          </a:xfrm>
        </p:spPr>
        <p:txBody>
          <a:bodyPr>
            <a:normAutofit/>
          </a:bodyPr>
          <a:lstStyle>
            <a:lvl1pPr marL="0" indent="0">
              <a:buNone/>
              <a:defRPr sz="2000">
                <a:solidFill>
                  <a:srgbClr val="002060"/>
                </a:solidFill>
                <a:latin typeface="Montserrat" panose="00000500000000000000" pitchFamily="50" charset="0"/>
              </a:defRPr>
            </a:lvl1pPr>
            <a:lvl2pPr>
              <a:defRPr sz="2000">
                <a:latin typeface="Montserrat" panose="00000500000000000000" pitchFamily="50" charset="0"/>
              </a:defRPr>
            </a:lvl2pPr>
            <a:lvl3pPr>
              <a:defRPr sz="20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stStyle>
          <a:p>
            <a:pPr lvl="0"/>
            <a:r>
              <a:rPr lang="es-ES" dirty="0"/>
              <a:t>Perfil….</a:t>
            </a:r>
            <a:endParaRPr lang="es-CO" dirty="0"/>
          </a:p>
        </p:txBody>
      </p:sp>
    </p:spTree>
    <p:extLst>
      <p:ext uri="{BB962C8B-B14F-4D97-AF65-F5344CB8AC3E}">
        <p14:creationId xmlns:p14="http://schemas.microsoft.com/office/powerpoint/2010/main" val="26851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arcador de número de diapositiva 4">
            <a:extLst>
              <a:ext uri="{FF2B5EF4-FFF2-40B4-BE49-F238E27FC236}">
                <a16:creationId xmlns:a16="http://schemas.microsoft.com/office/drawing/2014/main" id="{211B7E9B-004E-1252-2A98-F41BDB840691}"/>
              </a:ext>
            </a:extLst>
          </p:cNvPr>
          <p:cNvSpPr>
            <a:spLocks noGrp="1"/>
          </p:cNvSpPr>
          <p:nvPr>
            <p:ph type="sldNum" sz="quarter" idx="12"/>
          </p:nvPr>
        </p:nvSpPr>
        <p:spPr>
          <a:xfrm>
            <a:off x="9267825" y="6118225"/>
            <a:ext cx="2743200" cy="365125"/>
          </a:xfrm>
        </p:spPr>
        <p:txBody>
          <a:bodyPr/>
          <a:lstStyle>
            <a:lvl1pPr>
              <a:defRPr b="1">
                <a:solidFill>
                  <a:schemeClr val="tx1"/>
                </a:solidFill>
              </a:defRPr>
            </a:lvl1pPr>
          </a:lstStyle>
          <a:p>
            <a:r>
              <a:rPr lang="es-CO" dirty="0"/>
              <a:t>Su marca aquí</a:t>
            </a:r>
          </a:p>
        </p:txBody>
      </p:sp>
      <p:sp>
        <p:nvSpPr>
          <p:cNvPr id="2" name="Título 1">
            <a:extLst>
              <a:ext uri="{FF2B5EF4-FFF2-40B4-BE49-F238E27FC236}">
                <a16:creationId xmlns:a16="http://schemas.microsoft.com/office/drawing/2014/main" id="{8F8F7F79-A616-A8A2-047B-09D55C5457BA}"/>
              </a:ext>
            </a:extLst>
          </p:cNvPr>
          <p:cNvSpPr>
            <a:spLocks noGrp="1"/>
          </p:cNvSpPr>
          <p:nvPr>
            <p:ph type="title"/>
          </p:nvPr>
        </p:nvSpPr>
        <p:spPr>
          <a:xfrm>
            <a:off x="481012" y="1571690"/>
            <a:ext cx="11229975" cy="1325563"/>
          </a:xfrm>
        </p:spPr>
        <p:txBody>
          <a:bodyPr>
            <a:noAutofit/>
          </a:bodyPr>
          <a:lstStyle>
            <a:lvl1pPr algn="ctr">
              <a:defRPr sz="4000" b="1">
                <a:latin typeface="Montserrat" panose="00000500000000000000" pitchFamily="50" charset="0"/>
              </a:defRPr>
            </a:lvl1pPr>
          </a:lstStyle>
          <a:p>
            <a:r>
              <a:rPr lang="es-ES" dirty="0"/>
              <a:t>Haga clic para modificar el estilo de título</a:t>
            </a:r>
            <a:endParaRPr lang="es-CO" dirty="0"/>
          </a:p>
        </p:txBody>
      </p:sp>
    </p:spTree>
    <p:extLst>
      <p:ext uri="{BB962C8B-B14F-4D97-AF65-F5344CB8AC3E}">
        <p14:creationId xmlns:p14="http://schemas.microsoft.com/office/powerpoint/2010/main" val="49374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E2E74B-4124-B235-8767-C82EA6C76D63}"/>
              </a:ext>
            </a:extLst>
          </p:cNvPr>
          <p:cNvSpPr>
            <a:spLocks noGrp="1"/>
          </p:cNvSpPr>
          <p:nvPr>
            <p:ph type="title" hasCustomPrompt="1"/>
          </p:nvPr>
        </p:nvSpPr>
        <p:spPr>
          <a:xfrm>
            <a:off x="838200" y="2479675"/>
            <a:ext cx="10515600" cy="1325563"/>
          </a:xfrm>
        </p:spPr>
        <p:txBody>
          <a:bodyPr>
            <a:noAutofit/>
          </a:bodyPr>
          <a:lstStyle>
            <a:lvl1pPr algn="ctr">
              <a:defRPr sz="9600" b="1">
                <a:solidFill>
                  <a:srgbClr val="002060"/>
                </a:solidFill>
                <a:latin typeface="Montserrat" panose="00000500000000000000" pitchFamily="50" charset="0"/>
              </a:defRPr>
            </a:lvl1pPr>
          </a:lstStyle>
          <a:p>
            <a:r>
              <a:rPr lang="es-ES" dirty="0"/>
              <a:t>Gracias</a:t>
            </a:r>
            <a:endParaRPr lang="es-CO" dirty="0"/>
          </a:p>
        </p:txBody>
      </p:sp>
    </p:spTree>
    <p:extLst>
      <p:ext uri="{BB962C8B-B14F-4D97-AF65-F5344CB8AC3E}">
        <p14:creationId xmlns:p14="http://schemas.microsoft.com/office/powerpoint/2010/main" val="2114418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48E50F-9AD7-561D-962C-45969A3DD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CC097F-28DA-A99A-4C97-31361DD88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4D27F2-3F7B-A42C-74B8-389E03F3D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431A28-B243-4AED-BD30-B7742BE03330}" type="datetimeFigureOut">
              <a:rPr lang="es-CO" smtClean="0"/>
              <a:t>13/07/25</a:t>
            </a:fld>
            <a:endParaRPr lang="es-CO"/>
          </a:p>
        </p:txBody>
      </p:sp>
      <p:sp>
        <p:nvSpPr>
          <p:cNvPr id="5" name="Marcador de pie de página 4">
            <a:extLst>
              <a:ext uri="{FF2B5EF4-FFF2-40B4-BE49-F238E27FC236}">
                <a16:creationId xmlns:a16="http://schemas.microsoft.com/office/drawing/2014/main" id="{002C3BA2-973E-8570-213B-DB5DDDC27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6900EC6-7B4D-A4DD-383A-02BE54CC7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BE55E6-B495-4F69-A940-EDFED9C620BE}" type="slidenum">
              <a:rPr lang="es-CO" smtClean="0"/>
              <a:t>‹Nº›</a:t>
            </a:fld>
            <a:endParaRPr lang="es-CO"/>
          </a:p>
        </p:txBody>
      </p:sp>
    </p:spTree>
    <p:extLst>
      <p:ext uri="{BB962C8B-B14F-4D97-AF65-F5344CB8AC3E}">
        <p14:creationId xmlns:p14="http://schemas.microsoft.com/office/powerpoint/2010/main" val="1370863328"/>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BED24-1B3D-BB17-48E7-39748873FB72}"/>
              </a:ext>
            </a:extLst>
          </p:cNvPr>
          <p:cNvSpPr>
            <a:spLocks noGrp="1"/>
          </p:cNvSpPr>
          <p:nvPr>
            <p:ph type="ctrTitle"/>
          </p:nvPr>
        </p:nvSpPr>
        <p:spPr/>
        <p:txBody>
          <a:bodyPr>
            <a:normAutofit fontScale="90000"/>
          </a:bodyPr>
          <a:lstStyle/>
          <a:p>
            <a:br>
              <a:rPr lang="es-CO" dirty="0"/>
            </a:br>
            <a:endParaRPr lang="es-CO" dirty="0"/>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86CB0BE0-470A-0DB1-49BC-1BD92FCBC7B3}"/>
                  </a:ext>
                </a:extLst>
              </p14:cNvPr>
              <p14:cNvContentPartPr/>
              <p14:nvPr/>
            </p14:nvContentPartPr>
            <p14:xfrm>
              <a:off x="3318984" y="2814336"/>
              <a:ext cx="6840" cy="360"/>
            </p14:xfrm>
          </p:contentPart>
        </mc:Choice>
        <mc:Fallback xmlns="">
          <p:pic>
            <p:nvPicPr>
              <p:cNvPr id="4" name="Entrada de lápiz 3">
                <a:extLst>
                  <a:ext uri="{FF2B5EF4-FFF2-40B4-BE49-F238E27FC236}">
                    <a16:creationId xmlns:a16="http://schemas.microsoft.com/office/drawing/2014/main" id="{86CB0BE0-470A-0DB1-49BC-1BD92FCBC7B3}"/>
                  </a:ext>
                </a:extLst>
              </p:cNvPr>
              <p:cNvPicPr/>
              <p:nvPr/>
            </p:nvPicPr>
            <p:blipFill>
              <a:blip r:embed="rId3"/>
              <a:stretch>
                <a:fillRect/>
              </a:stretch>
            </p:blipFill>
            <p:spPr>
              <a:xfrm>
                <a:off x="3312864" y="2808216"/>
                <a:ext cx="19080" cy="12600"/>
              </a:xfrm>
              <a:prstGeom prst="rect">
                <a:avLst/>
              </a:prstGeom>
            </p:spPr>
          </p:pic>
        </mc:Fallback>
      </mc:AlternateContent>
      <p:sp>
        <p:nvSpPr>
          <p:cNvPr id="6" name="Título 1">
            <a:extLst>
              <a:ext uri="{FF2B5EF4-FFF2-40B4-BE49-F238E27FC236}">
                <a16:creationId xmlns:a16="http://schemas.microsoft.com/office/drawing/2014/main" id="{8490F1D6-BC2C-9EEC-A17E-BF3D272924ED}"/>
              </a:ext>
            </a:extLst>
          </p:cNvPr>
          <p:cNvSpPr txBox="1">
            <a:spLocks/>
          </p:cNvSpPr>
          <p:nvPr/>
        </p:nvSpPr>
        <p:spPr>
          <a:xfrm>
            <a:off x="281663" y="2676984"/>
            <a:ext cx="6137991" cy="183832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4800" b="1" kern="1200">
                <a:solidFill>
                  <a:schemeClr val="bg1"/>
                </a:solidFill>
                <a:latin typeface="Montserrat" panose="00000500000000000000" pitchFamily="50" charset="0"/>
                <a:ea typeface="+mj-ea"/>
                <a:cs typeface="+mj-cs"/>
              </a:defRPr>
            </a:lvl1pPr>
          </a:lstStyle>
          <a:p>
            <a:pPr algn="l"/>
            <a:r>
              <a:rPr lang="es-ES" dirty="0">
                <a:solidFill>
                  <a:srgbClr val="002060"/>
                </a:solidFill>
              </a:rPr>
              <a:t>NIIF 19 </a:t>
            </a:r>
            <a:r>
              <a:rPr lang="es-ES">
                <a:solidFill>
                  <a:srgbClr val="002060"/>
                </a:solidFill>
              </a:rPr>
              <a:t>– Subsidiarias que </a:t>
            </a:r>
            <a:r>
              <a:rPr lang="es-ES" dirty="0">
                <a:solidFill>
                  <a:srgbClr val="002060"/>
                </a:solidFill>
              </a:rPr>
              <a:t>no son de interés público: información a revelar</a:t>
            </a:r>
            <a:endParaRPr lang="es-CO" dirty="0">
              <a:solidFill>
                <a:srgbClr val="002060"/>
              </a:solidFill>
            </a:endParaRPr>
          </a:p>
        </p:txBody>
      </p:sp>
    </p:spTree>
    <p:extLst>
      <p:ext uri="{BB962C8B-B14F-4D97-AF65-F5344CB8AC3E}">
        <p14:creationId xmlns:p14="http://schemas.microsoft.com/office/powerpoint/2010/main" val="22741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14CB6-9E5B-391F-8522-E3E58E763741}"/>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3FEA3614-B41E-EB3D-A094-E5D23240CABA}"/>
              </a:ext>
            </a:extLst>
          </p:cNvPr>
          <p:cNvSpPr>
            <a:spLocks noGrp="1"/>
          </p:cNvSpPr>
          <p:nvPr>
            <p:ph type="title"/>
          </p:nvPr>
        </p:nvSpPr>
        <p:spPr>
          <a:xfrm>
            <a:off x="481012" y="773034"/>
            <a:ext cx="11229975" cy="1325563"/>
          </a:xfrm>
        </p:spPr>
        <p:txBody>
          <a:bodyPr/>
          <a:lstStyle/>
          <a:p>
            <a:r>
              <a:rPr lang="es-CO" dirty="0">
                <a:solidFill>
                  <a:srgbClr val="002060"/>
                </a:solidFill>
              </a:rPr>
              <a:t>Problema y Solución</a:t>
            </a:r>
          </a:p>
        </p:txBody>
      </p:sp>
      <p:pic>
        <p:nvPicPr>
          <p:cNvPr id="3" name="Imagen 2">
            <a:extLst>
              <a:ext uri="{FF2B5EF4-FFF2-40B4-BE49-F238E27FC236}">
                <a16:creationId xmlns:a16="http://schemas.microsoft.com/office/drawing/2014/main" id="{0CD2D3AF-939F-CF33-04D3-EF7BC3DBB833}"/>
              </a:ext>
            </a:extLst>
          </p:cNvPr>
          <p:cNvPicPr>
            <a:picLocks noChangeAspect="1"/>
          </p:cNvPicPr>
          <p:nvPr/>
        </p:nvPicPr>
        <p:blipFill>
          <a:blip r:embed="rId2"/>
          <a:stretch>
            <a:fillRect/>
          </a:stretch>
        </p:blipFill>
        <p:spPr>
          <a:xfrm>
            <a:off x="3170981" y="1806272"/>
            <a:ext cx="5850038" cy="4592553"/>
          </a:xfrm>
          <a:prstGeom prst="rect">
            <a:avLst/>
          </a:prstGeom>
        </p:spPr>
      </p:pic>
      <p:sp>
        <p:nvSpPr>
          <p:cNvPr id="4" name="Título 3">
            <a:extLst>
              <a:ext uri="{FF2B5EF4-FFF2-40B4-BE49-F238E27FC236}">
                <a16:creationId xmlns:a16="http://schemas.microsoft.com/office/drawing/2014/main" id="{2FF19F75-9DE6-E7E2-3053-C49740187E34}"/>
              </a:ext>
            </a:extLst>
          </p:cNvPr>
          <p:cNvSpPr txBox="1">
            <a:spLocks/>
          </p:cNvSpPr>
          <p:nvPr/>
        </p:nvSpPr>
        <p:spPr>
          <a:xfrm>
            <a:off x="243069" y="1585732"/>
            <a:ext cx="2812647"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l"/>
            <a:r>
              <a:rPr lang="es-CO" sz="1800" b="0" dirty="0">
                <a:solidFill>
                  <a:srgbClr val="002060"/>
                </a:solidFill>
              </a:rPr>
              <a:t>Las complicaciones de consolidación surgen independientemente de si las subsidiarias aplican los PCGA locales, la NIIF para las PYMES o las NIIF.</a:t>
            </a:r>
          </a:p>
        </p:txBody>
      </p:sp>
      <p:sp>
        <p:nvSpPr>
          <p:cNvPr id="7" name="Título 3">
            <a:extLst>
              <a:ext uri="{FF2B5EF4-FFF2-40B4-BE49-F238E27FC236}">
                <a16:creationId xmlns:a16="http://schemas.microsoft.com/office/drawing/2014/main" id="{4C04E604-0EE1-5417-D8BB-4DB4D1958439}"/>
              </a:ext>
            </a:extLst>
          </p:cNvPr>
          <p:cNvSpPr txBox="1">
            <a:spLocks/>
          </p:cNvSpPr>
          <p:nvPr/>
        </p:nvSpPr>
        <p:spPr>
          <a:xfrm>
            <a:off x="9169085" y="1587661"/>
            <a:ext cx="2812647"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marL="342900" indent="-342900" algn="l">
              <a:buAutoNum type="arabicPeriod"/>
            </a:pPr>
            <a:r>
              <a:rPr lang="es-CO" sz="1800" b="0" dirty="0">
                <a:solidFill>
                  <a:srgbClr val="002060"/>
                </a:solidFill>
              </a:rPr>
              <a:t>Se presentan diferencias de reconocimiento y medición entre los estados financieros reportados a la controladora.</a:t>
            </a:r>
          </a:p>
          <a:p>
            <a:pPr marL="342900" indent="-342900" algn="l">
              <a:buAutoNum type="arabicPeriod"/>
            </a:pPr>
            <a:r>
              <a:rPr lang="es-CO" sz="1800" b="0" dirty="0">
                <a:solidFill>
                  <a:srgbClr val="002060"/>
                </a:solidFill>
              </a:rPr>
              <a:t>Hay divulgaciones desproporcionadas respecto a las necesidades de información de los usuarios finales.</a:t>
            </a:r>
          </a:p>
        </p:txBody>
      </p:sp>
    </p:spTree>
    <p:extLst>
      <p:ext uri="{BB962C8B-B14F-4D97-AF65-F5344CB8AC3E}">
        <p14:creationId xmlns:p14="http://schemas.microsoft.com/office/powerpoint/2010/main" val="115140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AF8BA-CE7C-E2C4-F44D-61B7785290A2}"/>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4B5FFF51-E5DC-DD7C-AF85-FF0B9314FB7C}"/>
              </a:ext>
            </a:extLst>
          </p:cNvPr>
          <p:cNvSpPr>
            <a:spLocks noGrp="1"/>
          </p:cNvSpPr>
          <p:nvPr>
            <p:ph type="title"/>
          </p:nvPr>
        </p:nvSpPr>
        <p:spPr>
          <a:xfrm>
            <a:off x="481012" y="773034"/>
            <a:ext cx="11229975" cy="1325563"/>
          </a:xfrm>
        </p:spPr>
        <p:txBody>
          <a:bodyPr/>
          <a:lstStyle/>
          <a:p>
            <a:r>
              <a:rPr lang="es-CO" dirty="0">
                <a:solidFill>
                  <a:srgbClr val="002060"/>
                </a:solidFill>
              </a:rPr>
              <a:t>Problema y Solución</a:t>
            </a:r>
          </a:p>
        </p:txBody>
      </p:sp>
      <p:sp>
        <p:nvSpPr>
          <p:cNvPr id="5" name="Rectángulo 4">
            <a:extLst>
              <a:ext uri="{FF2B5EF4-FFF2-40B4-BE49-F238E27FC236}">
                <a16:creationId xmlns:a16="http://schemas.microsoft.com/office/drawing/2014/main" id="{A549DAB3-31E6-3517-66AD-9E57D7CD9274}"/>
              </a:ext>
            </a:extLst>
          </p:cNvPr>
          <p:cNvSpPr/>
          <p:nvPr/>
        </p:nvSpPr>
        <p:spPr>
          <a:xfrm>
            <a:off x="1458411" y="2098597"/>
            <a:ext cx="2129742"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Reconocimiento</a:t>
            </a:r>
          </a:p>
        </p:txBody>
      </p:sp>
      <p:sp>
        <p:nvSpPr>
          <p:cNvPr id="6" name="Rectángulo 5">
            <a:extLst>
              <a:ext uri="{FF2B5EF4-FFF2-40B4-BE49-F238E27FC236}">
                <a16:creationId xmlns:a16="http://schemas.microsoft.com/office/drawing/2014/main" id="{2E1FEC05-D613-BAD5-ED74-38552B8163E0}"/>
              </a:ext>
            </a:extLst>
          </p:cNvPr>
          <p:cNvSpPr/>
          <p:nvPr/>
        </p:nvSpPr>
        <p:spPr>
          <a:xfrm>
            <a:off x="3891022" y="2098597"/>
            <a:ext cx="2048719"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Medición</a:t>
            </a:r>
          </a:p>
        </p:txBody>
      </p:sp>
      <p:sp>
        <p:nvSpPr>
          <p:cNvPr id="8" name="Rectángulo 7">
            <a:extLst>
              <a:ext uri="{FF2B5EF4-FFF2-40B4-BE49-F238E27FC236}">
                <a16:creationId xmlns:a16="http://schemas.microsoft.com/office/drawing/2014/main" id="{F3BF2B97-1C4E-CBD1-946D-99B109E933C0}"/>
              </a:ext>
            </a:extLst>
          </p:cNvPr>
          <p:cNvSpPr/>
          <p:nvPr/>
        </p:nvSpPr>
        <p:spPr>
          <a:xfrm>
            <a:off x="6242611" y="2098597"/>
            <a:ext cx="2048719"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Presentación</a:t>
            </a:r>
          </a:p>
        </p:txBody>
      </p:sp>
      <p:sp>
        <p:nvSpPr>
          <p:cNvPr id="9" name="Rectángulo 8">
            <a:extLst>
              <a:ext uri="{FF2B5EF4-FFF2-40B4-BE49-F238E27FC236}">
                <a16:creationId xmlns:a16="http://schemas.microsoft.com/office/drawing/2014/main" id="{C0B082FF-F88D-43D7-FEDD-02683B429C4A}"/>
              </a:ext>
            </a:extLst>
          </p:cNvPr>
          <p:cNvSpPr/>
          <p:nvPr/>
        </p:nvSpPr>
        <p:spPr>
          <a:xfrm>
            <a:off x="8594200" y="2098597"/>
            <a:ext cx="2048719"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Revelación</a:t>
            </a:r>
          </a:p>
        </p:txBody>
      </p:sp>
      <p:sp>
        <p:nvSpPr>
          <p:cNvPr id="10" name="Cerrar llave 9">
            <a:extLst>
              <a:ext uri="{FF2B5EF4-FFF2-40B4-BE49-F238E27FC236}">
                <a16:creationId xmlns:a16="http://schemas.microsoft.com/office/drawing/2014/main" id="{23782150-CA0A-B308-605D-FC8B43C4CB96}"/>
              </a:ext>
            </a:extLst>
          </p:cNvPr>
          <p:cNvSpPr/>
          <p:nvPr/>
        </p:nvSpPr>
        <p:spPr>
          <a:xfrm rot="5400000">
            <a:off x="4378683" y="1392400"/>
            <a:ext cx="1019379" cy="4757194"/>
          </a:xfrm>
          <a:prstGeom prst="rightBrace">
            <a:avLst>
              <a:gd name="adj1" fmla="val 0"/>
              <a:gd name="adj2" fmla="val 5044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11" name="Título 3">
            <a:extLst>
              <a:ext uri="{FF2B5EF4-FFF2-40B4-BE49-F238E27FC236}">
                <a16:creationId xmlns:a16="http://schemas.microsoft.com/office/drawing/2014/main" id="{7080FEAB-99C7-7C3E-F04B-454384C009BA}"/>
              </a:ext>
            </a:extLst>
          </p:cNvPr>
          <p:cNvSpPr txBox="1">
            <a:spLocks/>
          </p:cNvSpPr>
          <p:nvPr/>
        </p:nvSpPr>
        <p:spPr>
          <a:xfrm>
            <a:off x="2509775" y="4303836"/>
            <a:ext cx="4757195" cy="1019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1800" b="0" dirty="0">
                <a:solidFill>
                  <a:srgbClr val="002060"/>
                </a:solidFill>
              </a:rPr>
              <a:t>Se aplican los principios según lo establecido en las NIIF. Por ejemplo, la NIC 16 – Propiedades, planta y equipo</a:t>
            </a:r>
          </a:p>
        </p:txBody>
      </p:sp>
      <p:sp>
        <p:nvSpPr>
          <p:cNvPr id="12" name="Título 3">
            <a:extLst>
              <a:ext uri="{FF2B5EF4-FFF2-40B4-BE49-F238E27FC236}">
                <a16:creationId xmlns:a16="http://schemas.microsoft.com/office/drawing/2014/main" id="{EDE05653-F10D-E0E8-7050-016E83C54504}"/>
              </a:ext>
            </a:extLst>
          </p:cNvPr>
          <p:cNvSpPr txBox="1">
            <a:spLocks/>
          </p:cNvSpPr>
          <p:nvPr/>
        </p:nvSpPr>
        <p:spPr>
          <a:xfrm>
            <a:off x="8594200" y="4305763"/>
            <a:ext cx="2048719" cy="1019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r>
              <a:rPr lang="es-CO" sz="1800" b="0" dirty="0">
                <a:solidFill>
                  <a:srgbClr val="002060"/>
                </a:solidFill>
              </a:rPr>
              <a:t>No se aplica lo establecido en la NIC 16 sino en la NIIF 19</a:t>
            </a:r>
          </a:p>
        </p:txBody>
      </p:sp>
      <p:cxnSp>
        <p:nvCxnSpPr>
          <p:cNvPr id="14" name="Conector recto 13">
            <a:extLst>
              <a:ext uri="{FF2B5EF4-FFF2-40B4-BE49-F238E27FC236}">
                <a16:creationId xmlns:a16="http://schemas.microsoft.com/office/drawing/2014/main" id="{3CE6FCAC-8F4D-DFCD-3ED1-E75F81F206F9}"/>
              </a:ext>
            </a:extLst>
          </p:cNvPr>
          <p:cNvCxnSpPr>
            <a:cxnSpLocks/>
          </p:cNvCxnSpPr>
          <p:nvPr/>
        </p:nvCxnSpPr>
        <p:spPr>
          <a:xfrm>
            <a:off x="9618560" y="3203432"/>
            <a:ext cx="0" cy="104445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67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477DB-B39B-B6A9-9BE9-71581E0760B1}"/>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E22B8F4B-8362-9E39-571E-87FC449A98B3}"/>
              </a:ext>
            </a:extLst>
          </p:cNvPr>
          <p:cNvSpPr>
            <a:spLocks noGrp="1"/>
          </p:cNvSpPr>
          <p:nvPr>
            <p:ph type="title"/>
          </p:nvPr>
        </p:nvSpPr>
        <p:spPr>
          <a:xfrm>
            <a:off x="481012" y="773034"/>
            <a:ext cx="11229975" cy="1325563"/>
          </a:xfrm>
        </p:spPr>
        <p:txBody>
          <a:bodyPr/>
          <a:lstStyle/>
          <a:p>
            <a:r>
              <a:rPr lang="es-CO" dirty="0">
                <a:solidFill>
                  <a:srgbClr val="002060"/>
                </a:solidFill>
              </a:rPr>
              <a:t>Problema y Solución</a:t>
            </a:r>
          </a:p>
        </p:txBody>
      </p:sp>
      <p:sp>
        <p:nvSpPr>
          <p:cNvPr id="9" name="Rectángulo 8">
            <a:extLst>
              <a:ext uri="{FF2B5EF4-FFF2-40B4-BE49-F238E27FC236}">
                <a16:creationId xmlns:a16="http://schemas.microsoft.com/office/drawing/2014/main" id="{FDFBE95B-DEB8-B5DB-85A3-47EFE8E9217F}"/>
              </a:ext>
            </a:extLst>
          </p:cNvPr>
          <p:cNvSpPr/>
          <p:nvPr/>
        </p:nvSpPr>
        <p:spPr>
          <a:xfrm>
            <a:off x="2795283" y="2098597"/>
            <a:ext cx="2048719"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Revelaciones de la NIC 16</a:t>
            </a:r>
          </a:p>
        </p:txBody>
      </p:sp>
      <p:sp>
        <p:nvSpPr>
          <p:cNvPr id="3" name="Rectángulo 2">
            <a:extLst>
              <a:ext uri="{FF2B5EF4-FFF2-40B4-BE49-F238E27FC236}">
                <a16:creationId xmlns:a16="http://schemas.microsoft.com/office/drawing/2014/main" id="{BF51898A-79D7-882D-0C01-36B6C2BBEBF0}"/>
              </a:ext>
            </a:extLst>
          </p:cNvPr>
          <p:cNvSpPr/>
          <p:nvPr/>
        </p:nvSpPr>
        <p:spPr>
          <a:xfrm>
            <a:off x="2125878" y="3078866"/>
            <a:ext cx="3387528" cy="3006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latin typeface="Montserrat" pitchFamily="2" charset="77"/>
              </a:rPr>
              <a:t>Parágrafos:</a:t>
            </a:r>
          </a:p>
          <a:p>
            <a:pPr algn="ctr"/>
            <a:r>
              <a:rPr lang="es-CO" dirty="0">
                <a:solidFill>
                  <a:srgbClr val="002060"/>
                </a:solidFill>
                <a:latin typeface="Montserrat" pitchFamily="2" charset="77"/>
              </a:rPr>
              <a:t>73 (a) - (d)</a:t>
            </a:r>
          </a:p>
          <a:p>
            <a:pPr algn="ctr"/>
            <a:r>
              <a:rPr lang="es-CO" dirty="0">
                <a:solidFill>
                  <a:srgbClr val="002060"/>
                </a:solidFill>
                <a:latin typeface="Montserrat" pitchFamily="2" charset="77"/>
              </a:rPr>
              <a:t>73 (e) (i) -(</a:t>
            </a:r>
            <a:r>
              <a:rPr lang="es-CO" dirty="0" err="1">
                <a:solidFill>
                  <a:srgbClr val="002060"/>
                </a:solidFill>
                <a:latin typeface="Montserrat" pitchFamily="2" charset="77"/>
              </a:rPr>
              <a:t>iv</a:t>
            </a:r>
            <a:r>
              <a:rPr lang="es-CO" dirty="0">
                <a:solidFill>
                  <a:srgbClr val="002060"/>
                </a:solidFill>
                <a:latin typeface="Montserrat" pitchFamily="2" charset="77"/>
              </a:rPr>
              <a:t>), (v), (vi), (</a:t>
            </a:r>
            <a:r>
              <a:rPr lang="es-CO" dirty="0" err="1">
                <a:solidFill>
                  <a:srgbClr val="002060"/>
                </a:solidFill>
                <a:latin typeface="Montserrat" pitchFamily="2" charset="77"/>
              </a:rPr>
              <a:t>vii</a:t>
            </a:r>
            <a:r>
              <a:rPr lang="es-CO" dirty="0">
                <a:solidFill>
                  <a:srgbClr val="002060"/>
                </a:solidFill>
                <a:latin typeface="Montserrat" pitchFamily="2" charset="77"/>
              </a:rPr>
              <a:t>), (</a:t>
            </a:r>
            <a:r>
              <a:rPr lang="es-CO" dirty="0" err="1">
                <a:solidFill>
                  <a:srgbClr val="002060"/>
                </a:solidFill>
                <a:latin typeface="Montserrat" pitchFamily="2" charset="77"/>
              </a:rPr>
              <a:t>ix</a:t>
            </a:r>
            <a:r>
              <a:rPr lang="es-CO" dirty="0">
                <a:solidFill>
                  <a:srgbClr val="002060"/>
                </a:solidFill>
                <a:latin typeface="Montserrat" pitchFamily="2" charset="77"/>
              </a:rPr>
              <a:t>)</a:t>
            </a:r>
          </a:p>
          <a:p>
            <a:pPr algn="ctr"/>
            <a:r>
              <a:rPr lang="es-CO" dirty="0">
                <a:solidFill>
                  <a:srgbClr val="002060"/>
                </a:solidFill>
                <a:latin typeface="Montserrat" pitchFamily="2" charset="77"/>
              </a:rPr>
              <a:t>73 (e) (</a:t>
            </a:r>
            <a:r>
              <a:rPr lang="es-CO" dirty="0" err="1">
                <a:solidFill>
                  <a:srgbClr val="002060"/>
                </a:solidFill>
                <a:latin typeface="Montserrat" pitchFamily="2" charset="77"/>
              </a:rPr>
              <a:t>viii</a:t>
            </a:r>
            <a:r>
              <a:rPr lang="es-CO" dirty="0">
                <a:solidFill>
                  <a:srgbClr val="002060"/>
                </a:solidFill>
                <a:latin typeface="Montserrat" pitchFamily="2" charset="77"/>
              </a:rPr>
              <a:t>)</a:t>
            </a:r>
          </a:p>
          <a:p>
            <a:pPr algn="ctr"/>
            <a:r>
              <a:rPr lang="es-CO" dirty="0">
                <a:solidFill>
                  <a:srgbClr val="002060"/>
                </a:solidFill>
                <a:latin typeface="Montserrat" pitchFamily="2" charset="77"/>
              </a:rPr>
              <a:t>74 (a), (c)</a:t>
            </a:r>
          </a:p>
          <a:p>
            <a:pPr algn="ctr"/>
            <a:r>
              <a:rPr lang="es-CO" dirty="0">
                <a:solidFill>
                  <a:srgbClr val="002060"/>
                </a:solidFill>
                <a:latin typeface="Montserrat" pitchFamily="2" charset="77"/>
              </a:rPr>
              <a:t>74 (b)</a:t>
            </a:r>
          </a:p>
          <a:p>
            <a:pPr algn="ctr"/>
            <a:r>
              <a:rPr lang="es-CO" dirty="0">
                <a:solidFill>
                  <a:srgbClr val="002060"/>
                </a:solidFill>
                <a:latin typeface="Montserrat" pitchFamily="2" charset="77"/>
              </a:rPr>
              <a:t>74A</a:t>
            </a:r>
          </a:p>
          <a:p>
            <a:pPr algn="ctr"/>
            <a:r>
              <a:rPr lang="es-CO" dirty="0">
                <a:solidFill>
                  <a:srgbClr val="002060"/>
                </a:solidFill>
                <a:latin typeface="Montserrat" pitchFamily="2" charset="77"/>
              </a:rPr>
              <a:t>75</a:t>
            </a:r>
          </a:p>
          <a:p>
            <a:pPr algn="ctr"/>
            <a:r>
              <a:rPr lang="es-CO" dirty="0">
                <a:solidFill>
                  <a:srgbClr val="002060"/>
                </a:solidFill>
                <a:latin typeface="Montserrat" pitchFamily="2" charset="77"/>
              </a:rPr>
              <a:t>77</a:t>
            </a:r>
          </a:p>
          <a:p>
            <a:pPr algn="ctr"/>
            <a:r>
              <a:rPr lang="es-CO" dirty="0">
                <a:solidFill>
                  <a:srgbClr val="002060"/>
                </a:solidFill>
                <a:latin typeface="Montserrat" pitchFamily="2" charset="77"/>
              </a:rPr>
              <a:t>79</a:t>
            </a:r>
          </a:p>
        </p:txBody>
      </p:sp>
      <p:sp>
        <p:nvSpPr>
          <p:cNvPr id="4" name="Rectángulo 3">
            <a:extLst>
              <a:ext uri="{FF2B5EF4-FFF2-40B4-BE49-F238E27FC236}">
                <a16:creationId xmlns:a16="http://schemas.microsoft.com/office/drawing/2014/main" id="{5D455A84-FA1E-EFE8-7740-EB8FEE95D5AA}"/>
              </a:ext>
            </a:extLst>
          </p:cNvPr>
          <p:cNvSpPr/>
          <p:nvPr/>
        </p:nvSpPr>
        <p:spPr>
          <a:xfrm>
            <a:off x="7290122" y="2098597"/>
            <a:ext cx="2048719" cy="85652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Montserrat" pitchFamily="2" charset="77"/>
              </a:rPr>
              <a:t>Revelaciones de la NIIF 19 sobre PP&amp;E</a:t>
            </a:r>
          </a:p>
        </p:txBody>
      </p:sp>
      <p:sp>
        <p:nvSpPr>
          <p:cNvPr id="7" name="Rectángulo 6">
            <a:extLst>
              <a:ext uri="{FF2B5EF4-FFF2-40B4-BE49-F238E27FC236}">
                <a16:creationId xmlns:a16="http://schemas.microsoft.com/office/drawing/2014/main" id="{6ADA56F1-6A30-7DFF-E6DD-0592AEE3A6C4}"/>
              </a:ext>
            </a:extLst>
          </p:cNvPr>
          <p:cNvSpPr/>
          <p:nvPr/>
        </p:nvSpPr>
        <p:spPr>
          <a:xfrm>
            <a:off x="6520404" y="3078866"/>
            <a:ext cx="3588153" cy="30061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rgbClr val="002060"/>
                </a:solidFill>
                <a:latin typeface="Montserrat" pitchFamily="2" charset="77"/>
              </a:rPr>
              <a:t>Parágrafos:</a:t>
            </a:r>
          </a:p>
          <a:p>
            <a:pPr algn="ctr"/>
            <a:r>
              <a:rPr lang="es-CO" dirty="0">
                <a:solidFill>
                  <a:srgbClr val="002060"/>
                </a:solidFill>
                <a:latin typeface="Montserrat" pitchFamily="2" charset="77"/>
              </a:rPr>
              <a:t>200(a)-(d)</a:t>
            </a:r>
          </a:p>
          <a:p>
            <a:pPr algn="ctr"/>
            <a:r>
              <a:rPr lang="es-CO" dirty="0">
                <a:solidFill>
                  <a:srgbClr val="002060"/>
                </a:solidFill>
                <a:latin typeface="Montserrat" pitchFamily="2" charset="77"/>
              </a:rPr>
              <a:t>200(e)(i)-(</a:t>
            </a:r>
            <a:r>
              <a:rPr lang="es-CO" dirty="0" err="1">
                <a:solidFill>
                  <a:srgbClr val="002060"/>
                </a:solidFill>
                <a:latin typeface="Montserrat" pitchFamily="2" charset="77"/>
              </a:rPr>
              <a:t>viii</a:t>
            </a:r>
            <a:r>
              <a:rPr lang="es-CO" dirty="0">
                <a:solidFill>
                  <a:srgbClr val="002060"/>
                </a:solidFill>
                <a:latin typeface="Montserrat" pitchFamily="2" charset="77"/>
              </a:rPr>
              <a:t>) No comparativa</a:t>
            </a:r>
          </a:p>
          <a:p>
            <a:pPr algn="ctr"/>
            <a:r>
              <a:rPr lang="es-CO" dirty="0">
                <a:solidFill>
                  <a:srgbClr val="002060"/>
                </a:solidFill>
                <a:latin typeface="Montserrat" pitchFamily="2" charset="77"/>
              </a:rPr>
              <a:t>No Aplica</a:t>
            </a:r>
          </a:p>
          <a:p>
            <a:pPr algn="ctr"/>
            <a:r>
              <a:rPr lang="es-CO" dirty="0">
                <a:solidFill>
                  <a:srgbClr val="002060"/>
                </a:solidFill>
                <a:latin typeface="Montserrat" pitchFamily="2" charset="77"/>
              </a:rPr>
              <a:t>201</a:t>
            </a:r>
          </a:p>
          <a:p>
            <a:pPr algn="ctr"/>
            <a:r>
              <a:rPr lang="es-CO" dirty="0">
                <a:solidFill>
                  <a:srgbClr val="002060"/>
                </a:solidFill>
                <a:latin typeface="Montserrat" pitchFamily="2" charset="77"/>
              </a:rPr>
              <a:t>No Aplica</a:t>
            </a:r>
          </a:p>
          <a:p>
            <a:pPr algn="ctr"/>
            <a:r>
              <a:rPr lang="es-CO" dirty="0">
                <a:solidFill>
                  <a:srgbClr val="002060"/>
                </a:solidFill>
                <a:latin typeface="Montserrat" pitchFamily="2" charset="77"/>
              </a:rPr>
              <a:t>No Aplica</a:t>
            </a:r>
          </a:p>
          <a:p>
            <a:pPr algn="ctr"/>
            <a:r>
              <a:rPr lang="es-CO" dirty="0">
                <a:solidFill>
                  <a:srgbClr val="002060"/>
                </a:solidFill>
                <a:latin typeface="Montserrat" pitchFamily="2" charset="77"/>
              </a:rPr>
              <a:t>No Aplica</a:t>
            </a:r>
          </a:p>
          <a:p>
            <a:pPr algn="ctr"/>
            <a:r>
              <a:rPr lang="es-CO" dirty="0">
                <a:solidFill>
                  <a:srgbClr val="002060"/>
                </a:solidFill>
                <a:latin typeface="Montserrat" pitchFamily="2" charset="77"/>
              </a:rPr>
              <a:t>202</a:t>
            </a:r>
          </a:p>
          <a:p>
            <a:pPr algn="ctr"/>
            <a:r>
              <a:rPr lang="es-CO" dirty="0">
                <a:solidFill>
                  <a:srgbClr val="002060"/>
                </a:solidFill>
                <a:latin typeface="Montserrat" pitchFamily="2" charset="77"/>
              </a:rPr>
              <a:t>No Aplica</a:t>
            </a:r>
          </a:p>
        </p:txBody>
      </p:sp>
    </p:spTree>
    <p:extLst>
      <p:ext uri="{BB962C8B-B14F-4D97-AF65-F5344CB8AC3E}">
        <p14:creationId xmlns:p14="http://schemas.microsoft.com/office/powerpoint/2010/main" val="216772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BB3BD-5164-39F4-EFDD-58F362208879}"/>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A0BF839B-7BF3-988A-2F1B-3CF3B83506D5}"/>
              </a:ext>
            </a:extLst>
          </p:cNvPr>
          <p:cNvSpPr>
            <a:spLocks noGrp="1"/>
          </p:cNvSpPr>
          <p:nvPr>
            <p:ph type="title"/>
          </p:nvPr>
        </p:nvSpPr>
        <p:spPr>
          <a:xfrm>
            <a:off x="481012" y="773034"/>
            <a:ext cx="11229975" cy="1325563"/>
          </a:xfrm>
        </p:spPr>
        <p:txBody>
          <a:bodyPr/>
          <a:lstStyle/>
          <a:p>
            <a:r>
              <a:rPr lang="es-CO">
                <a:solidFill>
                  <a:srgbClr val="002060"/>
                </a:solidFill>
              </a:rPr>
              <a:t>Requisitos de la NIIF 19</a:t>
            </a:r>
            <a:endParaRPr lang="es-CO" dirty="0">
              <a:solidFill>
                <a:srgbClr val="002060"/>
              </a:solidFill>
            </a:endParaRPr>
          </a:p>
        </p:txBody>
      </p:sp>
      <p:sp>
        <p:nvSpPr>
          <p:cNvPr id="6" name="Título 3">
            <a:extLst>
              <a:ext uri="{FF2B5EF4-FFF2-40B4-BE49-F238E27FC236}">
                <a16:creationId xmlns:a16="http://schemas.microsoft.com/office/drawing/2014/main" id="{3A73783F-B51B-CC95-680E-F86E7D266DB9}"/>
              </a:ext>
            </a:extLst>
          </p:cNvPr>
          <p:cNvSpPr txBox="1">
            <a:spLocks/>
          </p:cNvSpPr>
          <p:nvPr/>
        </p:nvSpPr>
        <p:spPr>
          <a:xfrm>
            <a:off x="482937" y="219918"/>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marL="342900" indent="-342900" algn="just">
              <a:buFontTx/>
              <a:buChar char="-"/>
            </a:pPr>
            <a:r>
              <a:rPr lang="es-CO" sz="2000" b="0" dirty="0">
                <a:solidFill>
                  <a:srgbClr val="002060"/>
                </a:solidFill>
              </a:rPr>
              <a:t>Los requisitos de revelación de la NIIF 19 son una versión reducida de los establecidos en otras NIIF.</a:t>
            </a:r>
          </a:p>
          <a:p>
            <a:pPr marL="342900" indent="-342900" algn="just">
              <a:buFontTx/>
              <a:buChar char="-"/>
            </a:pPr>
            <a:r>
              <a:rPr lang="es-CO" sz="2000" b="0" dirty="0">
                <a:solidFill>
                  <a:srgbClr val="002060"/>
                </a:solidFill>
              </a:rPr>
              <a:t>IASB aplicó los mismos principios para reducir los requisitos de revelación que aplicó cuando desarrolló la NIIF para las PYMES.</a:t>
            </a:r>
          </a:p>
        </p:txBody>
      </p:sp>
      <p:pic>
        <p:nvPicPr>
          <p:cNvPr id="3" name="Imagen 2">
            <a:extLst>
              <a:ext uri="{FF2B5EF4-FFF2-40B4-BE49-F238E27FC236}">
                <a16:creationId xmlns:a16="http://schemas.microsoft.com/office/drawing/2014/main" id="{906B66D5-A85B-3EB7-66A4-4662C116A133}"/>
              </a:ext>
            </a:extLst>
          </p:cNvPr>
          <p:cNvPicPr>
            <a:picLocks noChangeAspect="1"/>
          </p:cNvPicPr>
          <p:nvPr/>
        </p:nvPicPr>
        <p:blipFill>
          <a:blip r:embed="rId2"/>
          <a:stretch>
            <a:fillRect/>
          </a:stretch>
        </p:blipFill>
        <p:spPr>
          <a:xfrm>
            <a:off x="2209799" y="3029445"/>
            <a:ext cx="7772400" cy="3686338"/>
          </a:xfrm>
          <a:prstGeom prst="rect">
            <a:avLst/>
          </a:prstGeom>
        </p:spPr>
      </p:pic>
    </p:spTree>
    <p:extLst>
      <p:ext uri="{BB962C8B-B14F-4D97-AF65-F5344CB8AC3E}">
        <p14:creationId xmlns:p14="http://schemas.microsoft.com/office/powerpoint/2010/main" val="220725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9FF90-F8D3-3715-D49E-2C4CD8F97332}"/>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6CF2F85D-9FAE-4906-C0DC-052D47EF4221}"/>
              </a:ext>
            </a:extLst>
          </p:cNvPr>
          <p:cNvSpPr>
            <a:spLocks noGrp="1"/>
          </p:cNvSpPr>
          <p:nvPr>
            <p:ph type="title"/>
          </p:nvPr>
        </p:nvSpPr>
        <p:spPr>
          <a:xfrm>
            <a:off x="481012" y="773034"/>
            <a:ext cx="11229975" cy="1325563"/>
          </a:xfrm>
        </p:spPr>
        <p:txBody>
          <a:bodyPr/>
          <a:lstStyle/>
          <a:p>
            <a:r>
              <a:rPr lang="es-CO" dirty="0">
                <a:solidFill>
                  <a:srgbClr val="002060"/>
                </a:solidFill>
              </a:rPr>
              <a:t>Mantenimiento de la NIIF 19</a:t>
            </a:r>
          </a:p>
        </p:txBody>
      </p:sp>
      <p:sp>
        <p:nvSpPr>
          <p:cNvPr id="6" name="Título 3">
            <a:extLst>
              <a:ext uri="{FF2B5EF4-FFF2-40B4-BE49-F238E27FC236}">
                <a16:creationId xmlns:a16="http://schemas.microsoft.com/office/drawing/2014/main" id="{103B8255-CF2D-7C0D-5402-E1D4A0E80DCC}"/>
              </a:ext>
            </a:extLst>
          </p:cNvPr>
          <p:cNvSpPr txBox="1">
            <a:spLocks/>
          </p:cNvSpPr>
          <p:nvPr/>
        </p:nvSpPr>
        <p:spPr>
          <a:xfrm>
            <a:off x="482937" y="636607"/>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La NIIF 19 se modificará según sea necesario para garantizar que se mantenga actualizada y coherente con cualquier requisito de divulgación nuevo o modificado en otras NIIF.</a:t>
            </a:r>
          </a:p>
          <a:p>
            <a:pPr algn="just"/>
            <a:endParaRPr lang="es-CO" sz="2000" b="0" dirty="0">
              <a:solidFill>
                <a:srgbClr val="002060"/>
              </a:solidFill>
            </a:endParaRPr>
          </a:p>
          <a:p>
            <a:pPr algn="just"/>
            <a:r>
              <a:rPr lang="es-CO" sz="2000" b="0" dirty="0">
                <a:solidFill>
                  <a:srgbClr val="002060"/>
                </a:solidFill>
              </a:rPr>
              <a:t>Así las cosas, cuando IASB publique un borrador de exposición de una NIIF nueva o modificada, también propondrá modificaciones a la NIIF 19.</a:t>
            </a:r>
          </a:p>
        </p:txBody>
      </p:sp>
      <p:sp>
        <p:nvSpPr>
          <p:cNvPr id="4" name="Rectángulo 3">
            <a:extLst>
              <a:ext uri="{FF2B5EF4-FFF2-40B4-BE49-F238E27FC236}">
                <a16:creationId xmlns:a16="http://schemas.microsoft.com/office/drawing/2014/main" id="{2D1E1D1C-FFE4-E5A9-AFFC-3BE1983B9657}"/>
              </a:ext>
            </a:extLst>
          </p:cNvPr>
          <p:cNvSpPr/>
          <p:nvPr/>
        </p:nvSpPr>
        <p:spPr>
          <a:xfrm>
            <a:off x="2272492" y="3750197"/>
            <a:ext cx="7508116" cy="2569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a:solidFill>
                  <a:srgbClr val="002060"/>
                </a:solidFill>
                <a:latin typeface="Montserrat" pitchFamily="2" charset="77"/>
              </a:rPr>
              <a:t>Al desarrollar la NIIF 19, IASB tuvo en cuenta los requisitos de</a:t>
            </a:r>
          </a:p>
          <a:p>
            <a:pPr algn="ctr"/>
            <a:r>
              <a:rPr lang="es-CO" sz="1600" dirty="0">
                <a:solidFill>
                  <a:srgbClr val="002060"/>
                </a:solidFill>
                <a:latin typeface="Montserrat" pitchFamily="2" charset="77"/>
              </a:rPr>
              <a:t>revelación de las NIIF al 28 de febrero de 2021.</a:t>
            </a:r>
          </a:p>
          <a:p>
            <a:pPr algn="ctr"/>
            <a:endParaRPr lang="es-CO" sz="1600" dirty="0">
              <a:solidFill>
                <a:srgbClr val="002060"/>
              </a:solidFill>
              <a:latin typeface="Montserrat" pitchFamily="2" charset="77"/>
            </a:endParaRPr>
          </a:p>
          <a:p>
            <a:pPr algn="ctr"/>
            <a:r>
              <a:rPr lang="es-CO" sz="1600" dirty="0">
                <a:solidFill>
                  <a:srgbClr val="002060"/>
                </a:solidFill>
                <a:latin typeface="Montserrat" pitchFamily="2" charset="77"/>
              </a:rPr>
              <a:t>Los nuevos requisitos de revelación sobre Acuerdos de Financiamiento con Proveedores (que modificaron la NIC 7 y la NIIF 7) son aplicables a las subsidiarias elegibles que apliquen la NIIF 19.</a:t>
            </a:r>
          </a:p>
          <a:p>
            <a:pPr algn="ctr"/>
            <a:endParaRPr lang="es-CO" sz="1600" dirty="0">
              <a:solidFill>
                <a:srgbClr val="002060"/>
              </a:solidFill>
              <a:latin typeface="Montserrat" pitchFamily="2" charset="77"/>
            </a:endParaRPr>
          </a:p>
          <a:p>
            <a:pPr algn="ctr"/>
            <a:r>
              <a:rPr lang="es-CO" sz="1600" dirty="0">
                <a:solidFill>
                  <a:srgbClr val="002060"/>
                </a:solidFill>
                <a:latin typeface="Montserrat" pitchFamily="2" charset="77"/>
              </a:rPr>
              <a:t> IASB planea publicar un borrador de exposición con las modificaciones propuestas a la NIC 28 e inmediatamente los ajustes a la NIIF 19.</a:t>
            </a:r>
          </a:p>
        </p:txBody>
      </p:sp>
    </p:spTree>
    <p:extLst>
      <p:ext uri="{BB962C8B-B14F-4D97-AF65-F5344CB8AC3E}">
        <p14:creationId xmlns:p14="http://schemas.microsoft.com/office/powerpoint/2010/main" val="393590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7B98-8081-957D-BF3D-9AC93631862E}"/>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E75233E8-16E0-A946-F98A-429D83041538}"/>
              </a:ext>
            </a:extLst>
          </p:cNvPr>
          <p:cNvSpPr>
            <a:spLocks noGrp="1"/>
          </p:cNvSpPr>
          <p:nvPr>
            <p:ph type="title"/>
          </p:nvPr>
        </p:nvSpPr>
        <p:spPr>
          <a:xfrm>
            <a:off x="481012" y="1004531"/>
            <a:ext cx="11229975" cy="1325563"/>
          </a:xfrm>
        </p:spPr>
        <p:txBody>
          <a:bodyPr/>
          <a:lstStyle/>
          <a:p>
            <a:r>
              <a:rPr lang="es-CO" dirty="0">
                <a:solidFill>
                  <a:srgbClr val="002060"/>
                </a:solidFill>
              </a:rPr>
              <a:t>¿Cuánto se reducen los requisitos de divulgación?</a:t>
            </a:r>
          </a:p>
        </p:txBody>
      </p:sp>
      <p:sp>
        <p:nvSpPr>
          <p:cNvPr id="6" name="Título 3">
            <a:extLst>
              <a:ext uri="{FF2B5EF4-FFF2-40B4-BE49-F238E27FC236}">
                <a16:creationId xmlns:a16="http://schemas.microsoft.com/office/drawing/2014/main" id="{0C38D221-ED7E-0B95-AD74-730E7B0D3B62}"/>
              </a:ext>
            </a:extLst>
          </p:cNvPr>
          <p:cNvSpPr txBox="1">
            <a:spLocks/>
          </p:cNvSpPr>
          <p:nvPr/>
        </p:nvSpPr>
        <p:spPr>
          <a:xfrm>
            <a:off x="482937" y="636607"/>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Al realizar la transición a la NIIF 19 desde los requerimientos de revelación en otras NIIF, los beneficios surgirán de la reducción en las revelaciones en los estados financieros de las subsidiarias elegibles y la reducción asociada de tiempo, costo y esfuerzo en la preparación y auditoría de esas revelaciones.</a:t>
            </a:r>
          </a:p>
        </p:txBody>
      </p:sp>
      <p:pic>
        <p:nvPicPr>
          <p:cNvPr id="3" name="Imagen 2">
            <a:extLst>
              <a:ext uri="{FF2B5EF4-FFF2-40B4-BE49-F238E27FC236}">
                <a16:creationId xmlns:a16="http://schemas.microsoft.com/office/drawing/2014/main" id="{83C38C12-B199-AC39-5699-CF0540414083}"/>
              </a:ext>
            </a:extLst>
          </p:cNvPr>
          <p:cNvPicPr>
            <a:picLocks noChangeAspect="1"/>
          </p:cNvPicPr>
          <p:nvPr/>
        </p:nvPicPr>
        <p:blipFill>
          <a:blip r:embed="rId2"/>
          <a:stretch>
            <a:fillRect/>
          </a:stretch>
        </p:blipFill>
        <p:spPr>
          <a:xfrm>
            <a:off x="3616607" y="3406466"/>
            <a:ext cx="4958786" cy="3303338"/>
          </a:xfrm>
          <a:prstGeom prst="rect">
            <a:avLst/>
          </a:prstGeom>
        </p:spPr>
      </p:pic>
    </p:spTree>
    <p:extLst>
      <p:ext uri="{BB962C8B-B14F-4D97-AF65-F5344CB8AC3E}">
        <p14:creationId xmlns:p14="http://schemas.microsoft.com/office/powerpoint/2010/main" val="192183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BA599-C17E-8810-F14B-D0F3C5E09D0A}"/>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960FE947-0595-7C54-9E55-42B450AB24A7}"/>
              </a:ext>
            </a:extLst>
          </p:cNvPr>
          <p:cNvSpPr>
            <a:spLocks noGrp="1"/>
          </p:cNvSpPr>
          <p:nvPr>
            <p:ph type="title"/>
          </p:nvPr>
        </p:nvSpPr>
        <p:spPr>
          <a:xfrm>
            <a:off x="481012" y="1004531"/>
            <a:ext cx="11229975" cy="1325563"/>
          </a:xfrm>
        </p:spPr>
        <p:txBody>
          <a:bodyPr/>
          <a:lstStyle/>
          <a:p>
            <a:r>
              <a:rPr lang="es-CO" dirty="0">
                <a:solidFill>
                  <a:srgbClr val="002060"/>
                </a:solidFill>
              </a:rPr>
              <a:t>¿Cuánto se reducen los requisitos de divulgación?</a:t>
            </a:r>
          </a:p>
        </p:txBody>
      </p:sp>
      <p:sp>
        <p:nvSpPr>
          <p:cNvPr id="6" name="Título 3">
            <a:extLst>
              <a:ext uri="{FF2B5EF4-FFF2-40B4-BE49-F238E27FC236}">
                <a16:creationId xmlns:a16="http://schemas.microsoft.com/office/drawing/2014/main" id="{ABCC762E-452A-B530-DC42-DCAA896B1BED}"/>
              </a:ext>
            </a:extLst>
          </p:cNvPr>
          <p:cNvSpPr txBox="1">
            <a:spLocks/>
          </p:cNvSpPr>
          <p:nvPr/>
        </p:nvSpPr>
        <p:spPr>
          <a:xfrm>
            <a:off x="482937" y="1909823"/>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Hay tres normas sobre las cuales no se realiza una reducción de los requisitos por su impacto en la presentación de estados financieros:</a:t>
            </a:r>
          </a:p>
          <a:p>
            <a:pPr algn="just"/>
            <a:endParaRPr lang="es-CO" sz="2000" b="0" dirty="0">
              <a:solidFill>
                <a:srgbClr val="002060"/>
              </a:solidFill>
            </a:endParaRPr>
          </a:p>
          <a:p>
            <a:pPr algn="just"/>
            <a:r>
              <a:rPr lang="es-CO" sz="2000" dirty="0">
                <a:solidFill>
                  <a:srgbClr val="002060"/>
                </a:solidFill>
              </a:rPr>
              <a:t>NIIF 8 – Segmentos de operación</a:t>
            </a:r>
          </a:p>
          <a:p>
            <a:pPr algn="just"/>
            <a:r>
              <a:rPr lang="es-CO" sz="2000" dirty="0">
                <a:solidFill>
                  <a:srgbClr val="002060"/>
                </a:solidFill>
              </a:rPr>
              <a:t>NIIF 17 – Contratos de seguros</a:t>
            </a:r>
          </a:p>
          <a:p>
            <a:pPr algn="just"/>
            <a:r>
              <a:rPr lang="es-CO" sz="2000" dirty="0">
                <a:solidFill>
                  <a:srgbClr val="002060"/>
                </a:solidFill>
              </a:rPr>
              <a:t>NIC 33 – Ganancias por acción</a:t>
            </a:r>
            <a:endParaRPr lang="es-CO" sz="2000" b="0" dirty="0">
              <a:solidFill>
                <a:srgbClr val="002060"/>
              </a:solidFill>
            </a:endParaRPr>
          </a:p>
          <a:p>
            <a:pPr algn="just"/>
            <a:endParaRPr lang="es-CO" sz="2000" b="0" dirty="0">
              <a:solidFill>
                <a:srgbClr val="002060"/>
              </a:solidFill>
            </a:endParaRPr>
          </a:p>
          <a:p>
            <a:pPr algn="just"/>
            <a:r>
              <a:rPr lang="es-CO" sz="2000" b="0" dirty="0">
                <a:solidFill>
                  <a:srgbClr val="002060"/>
                </a:solidFill>
              </a:rPr>
              <a:t>NIIF 9 – Instrumentos financieros</a:t>
            </a:r>
          </a:p>
          <a:p>
            <a:pPr algn="just"/>
            <a:r>
              <a:rPr lang="es-CO" sz="2000" b="0" dirty="0">
                <a:solidFill>
                  <a:srgbClr val="002060"/>
                </a:solidFill>
              </a:rPr>
              <a:t>NIC 26 – Contabilización e información financiera sobre planes de beneficio por retiro</a:t>
            </a:r>
          </a:p>
          <a:p>
            <a:pPr algn="just"/>
            <a:endParaRPr lang="es-CO" sz="2000" b="0" dirty="0">
              <a:solidFill>
                <a:srgbClr val="002060"/>
              </a:solidFill>
            </a:endParaRPr>
          </a:p>
          <a:p>
            <a:pPr algn="just"/>
            <a:r>
              <a:rPr lang="es-CO" sz="2000" b="0" dirty="0">
                <a:solidFill>
                  <a:srgbClr val="002060"/>
                </a:solidFill>
              </a:rPr>
              <a:t>NIIF 10 – Estados financieros consolidados</a:t>
            </a:r>
          </a:p>
          <a:p>
            <a:pPr algn="just"/>
            <a:r>
              <a:rPr lang="es-CO" sz="2000" b="0" dirty="0">
                <a:solidFill>
                  <a:srgbClr val="002060"/>
                </a:solidFill>
              </a:rPr>
              <a:t>NIIF 11 – Acuerdos conjuntos</a:t>
            </a:r>
          </a:p>
          <a:p>
            <a:pPr algn="just"/>
            <a:r>
              <a:rPr lang="es-CO" sz="2000" b="0" dirty="0">
                <a:solidFill>
                  <a:srgbClr val="002060"/>
                </a:solidFill>
              </a:rPr>
              <a:t>NIC 28 – Inversiones en asociadas y negocios conjuntos</a:t>
            </a:r>
          </a:p>
        </p:txBody>
      </p:sp>
    </p:spTree>
    <p:extLst>
      <p:ext uri="{BB962C8B-B14F-4D97-AF65-F5344CB8AC3E}">
        <p14:creationId xmlns:p14="http://schemas.microsoft.com/office/powerpoint/2010/main" val="329508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6A9D8-D235-D835-DFD8-E516F9895FB4}"/>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85BE8B69-3BC8-791B-EC77-55B8F2185668}"/>
              </a:ext>
            </a:extLst>
          </p:cNvPr>
          <p:cNvSpPr>
            <a:spLocks noGrp="1"/>
          </p:cNvSpPr>
          <p:nvPr>
            <p:ph type="title"/>
          </p:nvPr>
        </p:nvSpPr>
        <p:spPr>
          <a:xfrm>
            <a:off x="481012" y="1004531"/>
            <a:ext cx="11229975" cy="1325563"/>
          </a:xfrm>
        </p:spPr>
        <p:txBody>
          <a:bodyPr/>
          <a:lstStyle/>
          <a:p>
            <a:r>
              <a:rPr lang="es-CO" dirty="0">
                <a:solidFill>
                  <a:srgbClr val="002060"/>
                </a:solidFill>
              </a:rPr>
              <a:t>Efectos para las jurisdicciones</a:t>
            </a:r>
          </a:p>
        </p:txBody>
      </p:sp>
      <p:pic>
        <p:nvPicPr>
          <p:cNvPr id="3" name="Imagen 2">
            <a:extLst>
              <a:ext uri="{FF2B5EF4-FFF2-40B4-BE49-F238E27FC236}">
                <a16:creationId xmlns:a16="http://schemas.microsoft.com/office/drawing/2014/main" id="{FF7C0685-C27B-307F-9393-84CBC5FE2AAB}"/>
              </a:ext>
            </a:extLst>
          </p:cNvPr>
          <p:cNvPicPr>
            <a:picLocks noChangeAspect="1"/>
          </p:cNvPicPr>
          <p:nvPr/>
        </p:nvPicPr>
        <p:blipFill>
          <a:blip r:embed="rId2"/>
          <a:stretch>
            <a:fillRect/>
          </a:stretch>
        </p:blipFill>
        <p:spPr>
          <a:xfrm>
            <a:off x="3426784" y="3039094"/>
            <a:ext cx="5338430" cy="3528792"/>
          </a:xfrm>
          <a:prstGeom prst="rect">
            <a:avLst/>
          </a:prstGeom>
        </p:spPr>
      </p:pic>
      <p:sp>
        <p:nvSpPr>
          <p:cNvPr id="4" name="Título 3">
            <a:extLst>
              <a:ext uri="{FF2B5EF4-FFF2-40B4-BE49-F238E27FC236}">
                <a16:creationId xmlns:a16="http://schemas.microsoft.com/office/drawing/2014/main" id="{9C6DE2E5-E608-8831-D4C3-D7B3269A6DE4}"/>
              </a:ext>
            </a:extLst>
          </p:cNvPr>
          <p:cNvSpPr txBox="1">
            <a:spLocks/>
          </p:cNvSpPr>
          <p:nvPr/>
        </p:nvSpPr>
        <p:spPr>
          <a:xfrm>
            <a:off x="482937" y="38196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marL="342900" indent="-342900" algn="just">
              <a:buFontTx/>
              <a:buChar char="-"/>
            </a:pPr>
            <a:r>
              <a:rPr lang="es-CO" sz="2000" b="0" dirty="0">
                <a:solidFill>
                  <a:srgbClr val="002060"/>
                </a:solidFill>
              </a:rPr>
              <a:t>La NIIF 19 facilita la adopción de un lenguaje financiero global.</a:t>
            </a:r>
          </a:p>
          <a:p>
            <a:pPr marL="342900" indent="-342900" algn="just">
              <a:buFontTx/>
              <a:buChar char="-"/>
            </a:pPr>
            <a:r>
              <a:rPr lang="es-CO" sz="2000" b="0" dirty="0">
                <a:solidFill>
                  <a:srgbClr val="002060"/>
                </a:solidFill>
              </a:rPr>
              <a:t>El uso de la NIIF 19 reduce costos y complejidad para grupos empresariales globales.</a:t>
            </a:r>
          </a:p>
          <a:p>
            <a:pPr marL="342900" indent="-342900" algn="just">
              <a:buFontTx/>
              <a:buChar char="-"/>
            </a:pPr>
            <a:r>
              <a:rPr lang="es-CO" sz="2000" b="0" dirty="0">
                <a:solidFill>
                  <a:srgbClr val="002060"/>
                </a:solidFill>
              </a:rPr>
              <a:t>La aplicación de la NIIF 19 mejora la calidad de la información financiera y la movilidad laboral.</a:t>
            </a:r>
          </a:p>
        </p:txBody>
      </p:sp>
    </p:spTree>
    <p:extLst>
      <p:ext uri="{BB962C8B-B14F-4D97-AF65-F5344CB8AC3E}">
        <p14:creationId xmlns:p14="http://schemas.microsoft.com/office/powerpoint/2010/main" val="259456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F7D2-4552-527A-DC76-82F18C3A705E}"/>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88CE11BB-4F2C-B1F3-9EF2-6DECBCF14531}"/>
              </a:ext>
            </a:extLst>
          </p:cNvPr>
          <p:cNvSpPr>
            <a:spLocks noGrp="1"/>
          </p:cNvSpPr>
          <p:nvPr>
            <p:ph type="title"/>
          </p:nvPr>
        </p:nvSpPr>
        <p:spPr>
          <a:xfrm>
            <a:off x="481012" y="1004531"/>
            <a:ext cx="11229975" cy="1325563"/>
          </a:xfrm>
        </p:spPr>
        <p:txBody>
          <a:bodyPr/>
          <a:lstStyle/>
          <a:p>
            <a:r>
              <a:rPr lang="es-CO" dirty="0">
                <a:solidFill>
                  <a:srgbClr val="002060"/>
                </a:solidFill>
              </a:rPr>
              <a:t>Glosario</a:t>
            </a:r>
          </a:p>
        </p:txBody>
      </p:sp>
      <p:sp>
        <p:nvSpPr>
          <p:cNvPr id="6" name="Título 3">
            <a:extLst>
              <a:ext uri="{FF2B5EF4-FFF2-40B4-BE49-F238E27FC236}">
                <a16:creationId xmlns:a16="http://schemas.microsoft.com/office/drawing/2014/main" id="{48278D6B-3A6A-A1D2-8CCC-3A309F45FB4E}"/>
              </a:ext>
            </a:extLst>
          </p:cNvPr>
          <p:cNvSpPr txBox="1">
            <a:spLocks/>
          </p:cNvSpPr>
          <p:nvPr/>
        </p:nvSpPr>
        <p:spPr>
          <a:xfrm>
            <a:off x="482937" y="1909823"/>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marL="342900" indent="-342900" algn="just">
              <a:buFontTx/>
              <a:buChar char="-"/>
            </a:pPr>
            <a:r>
              <a:rPr lang="es-CO" sz="2000" b="0" dirty="0">
                <a:solidFill>
                  <a:srgbClr val="002060"/>
                </a:solidFill>
              </a:rPr>
              <a:t>Estados financieros consolidados</a:t>
            </a:r>
          </a:p>
          <a:p>
            <a:pPr marL="342900" indent="-342900" algn="just">
              <a:buFontTx/>
              <a:buChar char="-"/>
            </a:pPr>
            <a:r>
              <a:rPr lang="es-CO" sz="2000" b="0" dirty="0">
                <a:solidFill>
                  <a:srgbClr val="002060"/>
                </a:solidFill>
              </a:rPr>
              <a:t>Paquete de consolidación</a:t>
            </a:r>
          </a:p>
          <a:p>
            <a:pPr marL="342900" indent="-342900" algn="just">
              <a:buFontTx/>
              <a:buChar char="-"/>
            </a:pPr>
            <a:r>
              <a:rPr lang="es-CO" sz="2000" b="0" dirty="0">
                <a:solidFill>
                  <a:srgbClr val="002060"/>
                </a:solidFill>
              </a:rPr>
              <a:t>Subsidiaria elegible</a:t>
            </a:r>
          </a:p>
          <a:p>
            <a:pPr marL="342900" indent="-342900" algn="just">
              <a:buFontTx/>
              <a:buChar char="-"/>
            </a:pPr>
            <a:r>
              <a:rPr lang="es-CO" sz="2000" b="0" dirty="0">
                <a:solidFill>
                  <a:srgbClr val="002060"/>
                </a:solidFill>
              </a:rPr>
              <a:t>PCGA</a:t>
            </a:r>
          </a:p>
          <a:p>
            <a:pPr marL="342900" indent="-342900" algn="just">
              <a:buFontTx/>
              <a:buChar char="-"/>
            </a:pPr>
            <a:r>
              <a:rPr lang="es-CO" sz="2000" b="0" dirty="0">
                <a:solidFill>
                  <a:srgbClr val="002060"/>
                </a:solidFill>
              </a:rPr>
              <a:t>Grupo</a:t>
            </a:r>
          </a:p>
          <a:p>
            <a:pPr marL="342900" indent="-342900" algn="just">
              <a:buFontTx/>
              <a:buChar char="-"/>
            </a:pPr>
            <a:r>
              <a:rPr lang="es-CO" sz="2000" b="0" dirty="0">
                <a:solidFill>
                  <a:srgbClr val="002060"/>
                </a:solidFill>
              </a:rPr>
              <a:t>Controladora</a:t>
            </a:r>
          </a:p>
          <a:p>
            <a:pPr marL="342900" indent="-342900" algn="just">
              <a:buFontTx/>
              <a:buChar char="-"/>
            </a:pPr>
            <a:r>
              <a:rPr lang="es-CO" sz="2000" b="0" dirty="0">
                <a:solidFill>
                  <a:srgbClr val="002060"/>
                </a:solidFill>
              </a:rPr>
              <a:t>Responsabilidad pública</a:t>
            </a:r>
          </a:p>
          <a:p>
            <a:pPr marL="342900" indent="-342900" algn="just">
              <a:buFontTx/>
              <a:buChar char="-"/>
            </a:pPr>
            <a:r>
              <a:rPr lang="es-CO" sz="2000" b="0" dirty="0">
                <a:solidFill>
                  <a:srgbClr val="002060"/>
                </a:solidFill>
              </a:rPr>
              <a:t>Requisitos de divulgación reducidos</a:t>
            </a:r>
          </a:p>
          <a:p>
            <a:pPr marL="342900" indent="-342900" algn="just">
              <a:buFontTx/>
              <a:buChar char="-"/>
            </a:pPr>
            <a:r>
              <a:rPr lang="es-CO" sz="2000" b="0" dirty="0">
                <a:solidFill>
                  <a:srgbClr val="002060"/>
                </a:solidFill>
              </a:rPr>
              <a:t>Proceso de presentación de informes</a:t>
            </a:r>
          </a:p>
          <a:p>
            <a:pPr marL="342900" indent="-342900" algn="just">
              <a:buFontTx/>
              <a:buChar char="-"/>
            </a:pPr>
            <a:r>
              <a:rPr lang="es-CO" sz="2000" b="0" dirty="0">
                <a:solidFill>
                  <a:srgbClr val="002060"/>
                </a:solidFill>
              </a:rPr>
              <a:t>PYMES</a:t>
            </a:r>
          </a:p>
          <a:p>
            <a:pPr marL="342900" indent="-342900" algn="just">
              <a:buFontTx/>
              <a:buChar char="-"/>
            </a:pPr>
            <a:r>
              <a:rPr lang="es-CO" sz="2000" b="0" dirty="0">
                <a:solidFill>
                  <a:srgbClr val="002060"/>
                </a:solidFill>
              </a:rPr>
              <a:t>Subsidiaria</a:t>
            </a:r>
          </a:p>
        </p:txBody>
      </p:sp>
    </p:spTree>
    <p:extLst>
      <p:ext uri="{BB962C8B-B14F-4D97-AF65-F5344CB8AC3E}">
        <p14:creationId xmlns:p14="http://schemas.microsoft.com/office/powerpoint/2010/main" val="108686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116E8E0-498B-C66F-4997-2654BF3D1B94}"/>
              </a:ext>
            </a:extLst>
          </p:cNvPr>
          <p:cNvSpPr>
            <a:spLocks noGrp="1"/>
          </p:cNvSpPr>
          <p:nvPr>
            <p:ph type="title"/>
          </p:nvPr>
        </p:nvSpPr>
        <p:spPr/>
        <p:txBody>
          <a:bodyPr/>
          <a:lstStyle/>
          <a:p>
            <a:r>
              <a:rPr lang="es-CO" dirty="0"/>
              <a:t>Gracias</a:t>
            </a:r>
          </a:p>
        </p:txBody>
      </p:sp>
    </p:spTree>
    <p:extLst>
      <p:ext uri="{BB962C8B-B14F-4D97-AF65-F5344CB8AC3E}">
        <p14:creationId xmlns:p14="http://schemas.microsoft.com/office/powerpoint/2010/main" val="326672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10A9-C317-F027-C713-C71F7B1E32E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DF89CB-B0CA-51C1-9DA5-7BD95FADC5BB}"/>
              </a:ext>
            </a:extLst>
          </p:cNvPr>
          <p:cNvSpPr>
            <a:spLocks noGrp="1"/>
          </p:cNvSpPr>
          <p:nvPr>
            <p:ph type="title"/>
          </p:nvPr>
        </p:nvSpPr>
        <p:spPr/>
        <p:txBody>
          <a:bodyPr/>
          <a:lstStyle/>
          <a:p>
            <a:r>
              <a:rPr lang="es-CO" sz="3600" dirty="0">
                <a:solidFill>
                  <a:srgbClr val="002060"/>
                </a:solidFill>
              </a:rPr>
              <a:t>Jairo Enrique Cervera R.</a:t>
            </a:r>
          </a:p>
        </p:txBody>
      </p:sp>
      <p:sp>
        <p:nvSpPr>
          <p:cNvPr id="3" name="Marcador de contenido 2">
            <a:extLst>
              <a:ext uri="{FF2B5EF4-FFF2-40B4-BE49-F238E27FC236}">
                <a16:creationId xmlns:a16="http://schemas.microsoft.com/office/drawing/2014/main" id="{D23C6470-6FFA-86C6-A07A-04A59C874F89}"/>
              </a:ext>
            </a:extLst>
          </p:cNvPr>
          <p:cNvSpPr>
            <a:spLocks noGrp="1"/>
          </p:cNvSpPr>
          <p:nvPr>
            <p:ph idx="4294967295"/>
          </p:nvPr>
        </p:nvSpPr>
        <p:spPr>
          <a:xfrm>
            <a:off x="2162586" y="3257601"/>
            <a:ext cx="2104157" cy="718350"/>
          </a:xfrm>
        </p:spPr>
        <p:txBody>
          <a:bodyPr>
            <a:normAutofit/>
          </a:bodyPr>
          <a:lstStyle/>
          <a:p>
            <a:pPr marL="0" indent="0">
              <a:buNone/>
            </a:pPr>
            <a:r>
              <a:rPr lang="es-CO" sz="2000" dirty="0">
                <a:solidFill>
                  <a:srgbClr val="002060"/>
                </a:solidFill>
                <a:latin typeface="Montserrat" panose="00000500000000000000" pitchFamily="50" charset="0"/>
              </a:rPr>
              <a:t>Foto conferencista</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BD4162AD-7FE0-869C-8709-7968EC8E404B}"/>
                  </a:ext>
                </a:extLst>
              </p14:cNvPr>
              <p14:cNvContentPartPr/>
              <p14:nvPr/>
            </p14:nvContentPartPr>
            <p14:xfrm>
              <a:off x="2711664" y="2301336"/>
              <a:ext cx="3600" cy="1080"/>
            </p14:xfrm>
          </p:contentPart>
        </mc:Choice>
        <mc:Fallback xmlns="">
          <p:pic>
            <p:nvPicPr>
              <p:cNvPr id="4" name="Entrada de lápiz 3">
                <a:extLst>
                  <a:ext uri="{FF2B5EF4-FFF2-40B4-BE49-F238E27FC236}">
                    <a16:creationId xmlns:a16="http://schemas.microsoft.com/office/drawing/2014/main" id="{BD4162AD-7FE0-869C-8709-7968EC8E404B}"/>
                  </a:ext>
                </a:extLst>
              </p:cNvPr>
              <p:cNvPicPr/>
              <p:nvPr/>
            </p:nvPicPr>
            <p:blipFill>
              <a:blip r:embed="rId3"/>
              <a:stretch>
                <a:fillRect/>
              </a:stretch>
            </p:blipFill>
            <p:spPr>
              <a:xfrm>
                <a:off x="2705544" y="2295216"/>
                <a:ext cx="15840" cy="13320"/>
              </a:xfrm>
              <a:prstGeom prst="rect">
                <a:avLst/>
              </a:prstGeom>
            </p:spPr>
          </p:pic>
        </mc:Fallback>
      </mc:AlternateContent>
      <p:sp>
        <p:nvSpPr>
          <p:cNvPr id="6" name="Marcador de contenido 2">
            <a:extLst>
              <a:ext uri="{FF2B5EF4-FFF2-40B4-BE49-F238E27FC236}">
                <a16:creationId xmlns:a16="http://schemas.microsoft.com/office/drawing/2014/main" id="{2E6A0F80-F8A6-A894-255C-1D0A61505E59}"/>
              </a:ext>
            </a:extLst>
          </p:cNvPr>
          <p:cNvSpPr txBox="1">
            <a:spLocks/>
          </p:cNvSpPr>
          <p:nvPr/>
        </p:nvSpPr>
        <p:spPr>
          <a:xfrm>
            <a:off x="5043919" y="2898425"/>
            <a:ext cx="6287695" cy="291206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sz="2000" dirty="0">
                <a:solidFill>
                  <a:srgbClr val="002060"/>
                </a:solidFill>
                <a:latin typeface="Montserrat" panose="00000500000000000000" pitchFamily="50" charset="0"/>
              </a:rPr>
              <a:t>Contador Público, Universidad Santo Tomás</a:t>
            </a:r>
          </a:p>
          <a:p>
            <a:pPr marL="0" indent="0">
              <a:buFont typeface="Arial" panose="020B0604020202020204" pitchFamily="34" charset="0"/>
              <a:buNone/>
            </a:pPr>
            <a:r>
              <a:rPr lang="es-CO" sz="2000" dirty="0">
                <a:solidFill>
                  <a:srgbClr val="002060"/>
                </a:solidFill>
                <a:latin typeface="Montserrat" panose="00000500000000000000" pitchFamily="50" charset="0"/>
              </a:rPr>
              <a:t>Especialista en Contabilidad Internacional, Pontificia Universidad Javeriana</a:t>
            </a:r>
          </a:p>
          <a:p>
            <a:pPr marL="0" indent="0">
              <a:buFont typeface="Arial" panose="020B0604020202020204" pitchFamily="34" charset="0"/>
              <a:buNone/>
            </a:pPr>
            <a:r>
              <a:rPr lang="es-CO" sz="2000" dirty="0">
                <a:solidFill>
                  <a:srgbClr val="002060"/>
                </a:solidFill>
                <a:latin typeface="Montserrat" panose="00000500000000000000" pitchFamily="50" charset="0"/>
              </a:rPr>
              <a:t>Maestrando en Contabilidad Internacional, Universidad de Buenos Aires (Argentina)</a:t>
            </a:r>
          </a:p>
          <a:p>
            <a:pPr marL="0" indent="0">
              <a:buFont typeface="Arial" panose="020B0604020202020204" pitchFamily="34" charset="0"/>
              <a:buNone/>
            </a:pPr>
            <a:r>
              <a:rPr lang="es-CO" sz="2000" dirty="0">
                <a:solidFill>
                  <a:srgbClr val="002060"/>
                </a:solidFill>
                <a:latin typeface="Montserrat" panose="00000500000000000000" pitchFamily="50" charset="0"/>
              </a:rPr>
              <a:t>Certificado Internacional en </a:t>
            </a:r>
            <a:r>
              <a:rPr lang="es-CO" sz="2000" dirty="0" err="1">
                <a:solidFill>
                  <a:srgbClr val="002060"/>
                </a:solidFill>
                <a:latin typeface="Montserrat" panose="00000500000000000000" pitchFamily="50" charset="0"/>
              </a:rPr>
              <a:t>ISAs</a:t>
            </a:r>
            <a:r>
              <a:rPr lang="es-CO" sz="2000" dirty="0">
                <a:solidFill>
                  <a:srgbClr val="002060"/>
                </a:solidFill>
                <a:latin typeface="Montserrat" panose="00000500000000000000" pitchFamily="50" charset="0"/>
              </a:rPr>
              <a:t> </a:t>
            </a:r>
            <a:r>
              <a:rPr lang="es-CO" sz="2000" dirty="0" err="1">
                <a:solidFill>
                  <a:srgbClr val="002060"/>
                </a:solidFill>
                <a:latin typeface="Montserrat" panose="00000500000000000000" pitchFamily="50" charset="0"/>
              </a:rPr>
              <a:t>Programme</a:t>
            </a:r>
            <a:r>
              <a:rPr lang="es-CO" sz="2000" dirty="0">
                <a:solidFill>
                  <a:srgbClr val="002060"/>
                </a:solidFill>
                <a:latin typeface="Montserrat" panose="00000500000000000000" pitchFamily="50" charset="0"/>
              </a:rPr>
              <a:t>, ICAEW y en </a:t>
            </a:r>
            <a:r>
              <a:rPr lang="es-CO" sz="2000" dirty="0" err="1">
                <a:solidFill>
                  <a:srgbClr val="002060"/>
                </a:solidFill>
                <a:latin typeface="Montserrat" panose="00000500000000000000" pitchFamily="50" charset="0"/>
              </a:rPr>
              <a:t>IFRSs</a:t>
            </a:r>
            <a:r>
              <a:rPr lang="es-CO" sz="2000" dirty="0">
                <a:solidFill>
                  <a:srgbClr val="002060"/>
                </a:solidFill>
                <a:latin typeface="Montserrat" panose="00000500000000000000" pitchFamily="50" charset="0"/>
              </a:rPr>
              <a:t> </a:t>
            </a:r>
            <a:r>
              <a:rPr lang="es-CO" sz="2000" dirty="0" err="1">
                <a:solidFill>
                  <a:srgbClr val="002060"/>
                </a:solidFill>
                <a:latin typeface="Montserrat" panose="00000500000000000000" pitchFamily="50" charset="0"/>
              </a:rPr>
              <a:t>learning</a:t>
            </a:r>
            <a:r>
              <a:rPr lang="es-CO" sz="2000" dirty="0">
                <a:solidFill>
                  <a:srgbClr val="002060"/>
                </a:solidFill>
                <a:latin typeface="Montserrat" panose="00000500000000000000" pitchFamily="50" charset="0"/>
              </a:rPr>
              <a:t> and </a:t>
            </a:r>
            <a:r>
              <a:rPr lang="es-CO" sz="2000" dirty="0" err="1">
                <a:solidFill>
                  <a:srgbClr val="002060"/>
                </a:solidFill>
                <a:latin typeface="Montserrat" panose="00000500000000000000" pitchFamily="50" charset="0"/>
              </a:rPr>
              <a:t>assessment</a:t>
            </a:r>
            <a:r>
              <a:rPr lang="es-CO" sz="2000" dirty="0">
                <a:solidFill>
                  <a:srgbClr val="002060"/>
                </a:solidFill>
                <a:latin typeface="Montserrat" panose="00000500000000000000" pitchFamily="50" charset="0"/>
              </a:rPr>
              <a:t> </a:t>
            </a:r>
            <a:r>
              <a:rPr lang="es-CO" sz="2000" dirty="0" err="1">
                <a:solidFill>
                  <a:srgbClr val="002060"/>
                </a:solidFill>
                <a:latin typeface="Montserrat" panose="00000500000000000000" pitchFamily="50" charset="0"/>
              </a:rPr>
              <a:t>programmes</a:t>
            </a:r>
            <a:r>
              <a:rPr lang="es-CO" sz="2000" dirty="0">
                <a:solidFill>
                  <a:srgbClr val="002060"/>
                </a:solidFill>
                <a:latin typeface="Montserrat" panose="00000500000000000000" pitchFamily="50" charset="0"/>
              </a:rPr>
              <a:t>, ICAEW.</a:t>
            </a:r>
          </a:p>
          <a:p>
            <a:pPr marL="0" indent="0">
              <a:buFont typeface="Arial" panose="020B0604020202020204" pitchFamily="34" charset="0"/>
              <a:buNone/>
            </a:pPr>
            <a:r>
              <a:rPr lang="es-CO" sz="2000" dirty="0">
                <a:solidFill>
                  <a:srgbClr val="002060"/>
                </a:solidFill>
                <a:latin typeface="Montserrat" panose="00000500000000000000" pitchFamily="50" charset="0"/>
              </a:rPr>
              <a:t>Designado como consejero para un periodo de cuatro (4) años por el Presidente de la República luego de ganar el concurso público de méritos, mediante el Decreto 1014 de 2022.</a:t>
            </a:r>
          </a:p>
          <a:p>
            <a:pPr marL="0" indent="0">
              <a:buFont typeface="Arial" panose="020B0604020202020204" pitchFamily="34" charset="0"/>
              <a:buNone/>
            </a:pPr>
            <a:r>
              <a:rPr lang="es-CO" sz="2000" dirty="0">
                <a:solidFill>
                  <a:srgbClr val="002060"/>
                </a:solidFill>
                <a:latin typeface="Montserrat" panose="00000500000000000000" pitchFamily="50" charset="0"/>
              </a:rPr>
              <a:t>Director del </a:t>
            </a:r>
            <a:r>
              <a:rPr lang="es-CO" sz="2000" dirty="0" err="1">
                <a:solidFill>
                  <a:srgbClr val="002060"/>
                </a:solidFill>
                <a:latin typeface="Montserrat" panose="00000500000000000000" pitchFamily="50" charset="0"/>
              </a:rPr>
              <a:t>Glenif</a:t>
            </a:r>
            <a:r>
              <a:rPr lang="es-CO" sz="2000" dirty="0">
                <a:solidFill>
                  <a:srgbClr val="002060"/>
                </a:solidFill>
                <a:latin typeface="Montserrat" panose="00000500000000000000" pitchFamily="50" charset="0"/>
              </a:rPr>
              <a:t> por Colombia 2024 - 2026.</a:t>
            </a:r>
          </a:p>
        </p:txBody>
      </p:sp>
      <p:pic>
        <p:nvPicPr>
          <p:cNvPr id="5" name="Imagen 4">
            <a:extLst>
              <a:ext uri="{FF2B5EF4-FFF2-40B4-BE49-F238E27FC236}">
                <a16:creationId xmlns:a16="http://schemas.microsoft.com/office/drawing/2014/main" id="{48930F72-EB62-7CDD-C8B2-B15CCEE8FDC6}"/>
              </a:ext>
            </a:extLst>
          </p:cNvPr>
          <p:cNvPicPr>
            <a:picLocks noChangeAspect="1"/>
          </p:cNvPicPr>
          <p:nvPr/>
        </p:nvPicPr>
        <p:blipFill>
          <a:blip r:embed="rId4"/>
          <a:stretch>
            <a:fillRect/>
          </a:stretch>
        </p:blipFill>
        <p:spPr>
          <a:xfrm>
            <a:off x="1961327" y="2142331"/>
            <a:ext cx="2247541" cy="2753251"/>
          </a:xfrm>
          <a:prstGeom prst="rect">
            <a:avLst/>
          </a:prstGeom>
        </p:spPr>
      </p:pic>
    </p:spTree>
    <p:extLst>
      <p:ext uri="{BB962C8B-B14F-4D97-AF65-F5344CB8AC3E}">
        <p14:creationId xmlns:p14="http://schemas.microsoft.com/office/powerpoint/2010/main" val="90821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660C-FD6B-A4FB-ED56-AAA9F55A9F28}"/>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0B195088-3D28-9B16-FD5D-5CF5C459534A}"/>
              </a:ext>
            </a:extLst>
          </p:cNvPr>
          <p:cNvSpPr>
            <a:spLocks noGrp="1"/>
          </p:cNvSpPr>
          <p:nvPr>
            <p:ph type="title"/>
          </p:nvPr>
        </p:nvSpPr>
        <p:spPr>
          <a:xfrm>
            <a:off x="481012" y="425791"/>
            <a:ext cx="11229975" cy="1325563"/>
          </a:xfrm>
        </p:spPr>
        <p:txBody>
          <a:bodyPr/>
          <a:lstStyle/>
          <a:p>
            <a:r>
              <a:rPr lang="es-CO" dirty="0">
                <a:solidFill>
                  <a:srgbClr val="002060"/>
                </a:solidFill>
              </a:rPr>
              <a:t>Resumen Ejecutivo</a:t>
            </a:r>
          </a:p>
        </p:txBody>
      </p:sp>
      <p:sp>
        <p:nvSpPr>
          <p:cNvPr id="6" name="Título 3">
            <a:extLst>
              <a:ext uri="{FF2B5EF4-FFF2-40B4-BE49-F238E27FC236}">
                <a16:creationId xmlns:a16="http://schemas.microsoft.com/office/drawing/2014/main" id="{9C04291C-059B-1440-D2E3-474721EDD23F}"/>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El Consejo de Normas Internacionales de Contabilidad (IASB, por su sigla en inglés) emitió la NIIF 19 – Subsidiarias sin Obligación Pública de Rendir Cuentas: Información a Revelar en mayo de 2024.</a:t>
            </a:r>
          </a:p>
          <a:p>
            <a:pPr algn="just"/>
            <a:endParaRPr lang="es-CO" sz="2000" b="0" dirty="0">
              <a:solidFill>
                <a:srgbClr val="002060"/>
              </a:solidFill>
            </a:endParaRPr>
          </a:p>
          <a:p>
            <a:pPr algn="just"/>
            <a:r>
              <a:rPr lang="es-CO" sz="2000" b="0" dirty="0">
                <a:solidFill>
                  <a:srgbClr val="002060"/>
                </a:solidFill>
              </a:rPr>
              <a:t>La NIIF 19 simplificará los sistemas y procesos de información para las empresas, reduciendo los costos de preparación de los estados financieros de las “subsidiarias elegibles”, al tiempo que mantiene la utilidad de esos estados financieros para sus usuarios.</a:t>
            </a:r>
          </a:p>
        </p:txBody>
      </p:sp>
    </p:spTree>
    <p:extLst>
      <p:ext uri="{BB962C8B-B14F-4D97-AF65-F5344CB8AC3E}">
        <p14:creationId xmlns:p14="http://schemas.microsoft.com/office/powerpoint/2010/main" val="132174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A72A2-3A8D-753A-F25B-B39F037A5CED}"/>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7ED5239E-3E6E-3ACE-13A9-67771C03B43E}"/>
              </a:ext>
            </a:extLst>
          </p:cNvPr>
          <p:cNvSpPr>
            <a:spLocks noGrp="1"/>
          </p:cNvSpPr>
          <p:nvPr>
            <p:ph type="title"/>
          </p:nvPr>
        </p:nvSpPr>
        <p:spPr>
          <a:xfrm>
            <a:off x="481012" y="425791"/>
            <a:ext cx="11229975" cy="1325563"/>
          </a:xfrm>
        </p:spPr>
        <p:txBody>
          <a:bodyPr/>
          <a:lstStyle/>
          <a:p>
            <a:r>
              <a:rPr lang="es-CO" dirty="0">
                <a:solidFill>
                  <a:srgbClr val="002060"/>
                </a:solidFill>
              </a:rPr>
              <a:t>Antecedentes</a:t>
            </a:r>
          </a:p>
        </p:txBody>
      </p:sp>
      <p:sp>
        <p:nvSpPr>
          <p:cNvPr id="6" name="Título 3">
            <a:extLst>
              <a:ext uri="{FF2B5EF4-FFF2-40B4-BE49-F238E27FC236}">
                <a16:creationId xmlns:a16="http://schemas.microsoft.com/office/drawing/2014/main" id="{468909C6-FA31-8921-84CC-C7B3DFD76B98}"/>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La problema detectado que conlleva a la emisión de esta norma, es que las subsidiarias que reportan bajo NIIF Completas a su casa matriz (controladora), pero usan NIIF para las PYMES o normas locales (PCGA) en la preparación de sus estados financieros individuales, habitualmente mantienen dos juegos de registros contables.</a:t>
            </a:r>
          </a:p>
          <a:p>
            <a:pPr algn="just"/>
            <a:endParaRPr lang="es-CO" sz="2000" b="0" dirty="0">
              <a:solidFill>
                <a:srgbClr val="002060"/>
              </a:solidFill>
            </a:endParaRPr>
          </a:p>
          <a:p>
            <a:pPr algn="just"/>
            <a:r>
              <a:rPr lang="es-CO" sz="2000" b="0" dirty="0">
                <a:solidFill>
                  <a:srgbClr val="002060"/>
                </a:solidFill>
              </a:rPr>
              <a:t>Por lo anterior, IASB emite la NIIF 19 para:</a:t>
            </a:r>
          </a:p>
          <a:p>
            <a:pPr marL="342900" indent="-342900" algn="just">
              <a:buFontTx/>
              <a:buChar char="-"/>
            </a:pPr>
            <a:r>
              <a:rPr lang="es-CO" sz="2000" b="0" dirty="0">
                <a:solidFill>
                  <a:srgbClr val="002060"/>
                </a:solidFill>
              </a:rPr>
              <a:t>Unifica políticas contables dentro del grupo, eliminando registros duales.</a:t>
            </a:r>
          </a:p>
          <a:p>
            <a:pPr marL="342900" indent="-342900" algn="just">
              <a:buFontTx/>
              <a:buChar char="-"/>
            </a:pPr>
            <a:r>
              <a:rPr lang="es-CO" sz="2000" b="0" dirty="0">
                <a:solidFill>
                  <a:srgbClr val="002060"/>
                </a:solidFill>
              </a:rPr>
              <a:t>Reduce la información a revelar (que puede ser excesiva), lo que disminuye el tiempo, costo y esfuerzo en la preparación y auditoría de estados financieros.</a:t>
            </a:r>
          </a:p>
        </p:txBody>
      </p:sp>
    </p:spTree>
    <p:extLst>
      <p:ext uri="{BB962C8B-B14F-4D97-AF65-F5344CB8AC3E}">
        <p14:creationId xmlns:p14="http://schemas.microsoft.com/office/powerpoint/2010/main" val="55329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07ECA-F3FF-C947-8E82-F95022EED295}"/>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1E9DDA19-B166-750F-5D20-BBC4014A00FD}"/>
              </a:ext>
            </a:extLst>
          </p:cNvPr>
          <p:cNvSpPr>
            <a:spLocks noGrp="1"/>
          </p:cNvSpPr>
          <p:nvPr>
            <p:ph type="title"/>
          </p:nvPr>
        </p:nvSpPr>
        <p:spPr>
          <a:xfrm>
            <a:off x="481012" y="425791"/>
            <a:ext cx="11229975" cy="1325563"/>
          </a:xfrm>
        </p:spPr>
        <p:txBody>
          <a:bodyPr/>
          <a:lstStyle/>
          <a:p>
            <a:r>
              <a:rPr lang="es-CO" dirty="0">
                <a:solidFill>
                  <a:srgbClr val="002060"/>
                </a:solidFill>
              </a:rPr>
              <a:t>Antecedentes</a:t>
            </a:r>
          </a:p>
        </p:txBody>
      </p:sp>
      <p:sp>
        <p:nvSpPr>
          <p:cNvPr id="6" name="Título 3">
            <a:extLst>
              <a:ext uri="{FF2B5EF4-FFF2-40B4-BE49-F238E27FC236}">
                <a16:creationId xmlns:a16="http://schemas.microsoft.com/office/drawing/2014/main" id="{CF2F5228-D139-F7EB-FA98-D4AB3C870486}"/>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i="1" dirty="0">
                <a:solidFill>
                  <a:srgbClr val="002060"/>
                </a:solidFill>
              </a:rPr>
              <a:t>¿Qué información recibirán los usuarios?</a:t>
            </a:r>
          </a:p>
          <a:p>
            <a:pPr algn="just"/>
            <a:r>
              <a:rPr lang="es-CO" sz="2000" b="0" dirty="0">
                <a:solidFill>
                  <a:srgbClr val="002060"/>
                </a:solidFill>
              </a:rPr>
              <a:t>Los usuarios de los estados financieros de las subsidiarias elegibles recibirán información proporcional a sus “necesidades de información”.</a:t>
            </a:r>
          </a:p>
          <a:p>
            <a:pPr algn="just"/>
            <a:endParaRPr lang="es-CO" sz="2000" b="0" dirty="0">
              <a:solidFill>
                <a:srgbClr val="002060"/>
              </a:solidFill>
            </a:endParaRPr>
          </a:p>
          <a:p>
            <a:pPr algn="just"/>
            <a:r>
              <a:rPr lang="es-CO" sz="2000" b="0" i="1" dirty="0">
                <a:solidFill>
                  <a:srgbClr val="002060"/>
                </a:solidFill>
              </a:rPr>
              <a:t>¿Qué empresas se beneficiarán?</a:t>
            </a:r>
          </a:p>
          <a:p>
            <a:pPr algn="just"/>
            <a:r>
              <a:rPr lang="es-CO" sz="2000" b="0" dirty="0">
                <a:solidFill>
                  <a:srgbClr val="002060"/>
                </a:solidFill>
              </a:rPr>
              <a:t>La NIIF 19 es una norma de carácter voluntario para las subsidiarias que cumplen los requisitos. La reducción de costos y la simplificación de la información para dichas subsidiarias beneficiarán al grupo en su conjunto. Cuantas más subsidiarias de un grupo apliquen la NIIF 19, mayores serán los beneficios para el grupo.</a:t>
            </a:r>
          </a:p>
        </p:txBody>
      </p:sp>
    </p:spTree>
    <p:extLst>
      <p:ext uri="{BB962C8B-B14F-4D97-AF65-F5344CB8AC3E}">
        <p14:creationId xmlns:p14="http://schemas.microsoft.com/office/powerpoint/2010/main" val="238924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E88B-22E9-1A89-B272-D33BACCE89EE}"/>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DEFFC115-B4D2-9E9E-2A7C-D16D47B9EB6B}"/>
              </a:ext>
            </a:extLst>
          </p:cNvPr>
          <p:cNvSpPr>
            <a:spLocks noGrp="1"/>
          </p:cNvSpPr>
          <p:nvPr>
            <p:ph type="title"/>
          </p:nvPr>
        </p:nvSpPr>
        <p:spPr>
          <a:xfrm>
            <a:off x="481012" y="425791"/>
            <a:ext cx="11229975" cy="1325563"/>
          </a:xfrm>
        </p:spPr>
        <p:txBody>
          <a:bodyPr/>
          <a:lstStyle/>
          <a:p>
            <a:r>
              <a:rPr lang="es-CO" dirty="0">
                <a:solidFill>
                  <a:srgbClr val="002060"/>
                </a:solidFill>
              </a:rPr>
              <a:t>Antecedentes</a:t>
            </a:r>
          </a:p>
        </p:txBody>
      </p:sp>
      <p:sp>
        <p:nvSpPr>
          <p:cNvPr id="6" name="Título 3">
            <a:extLst>
              <a:ext uri="{FF2B5EF4-FFF2-40B4-BE49-F238E27FC236}">
                <a16:creationId xmlns:a16="http://schemas.microsoft.com/office/drawing/2014/main" id="{D2AFDA42-A03B-9639-FA18-DB8C57C87898}"/>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i="1" dirty="0">
                <a:solidFill>
                  <a:srgbClr val="002060"/>
                </a:solidFill>
              </a:rPr>
              <a:t>¿Existen costos de transición?</a:t>
            </a:r>
          </a:p>
          <a:p>
            <a:pPr algn="just"/>
            <a:r>
              <a:rPr lang="es-CO" sz="2000" b="0" dirty="0">
                <a:solidFill>
                  <a:srgbClr val="002060"/>
                </a:solidFill>
              </a:rPr>
              <a:t>Las empresas podrían incurrir en costos de transición con la aplicación inicial. Estos costos variarán de una empresa a otra y es probable que se vean compensados por los beneficios derivados de posteriores ahorros de costos y simplificaciones en la presentación de informes.</a:t>
            </a:r>
          </a:p>
          <a:p>
            <a:pPr algn="just"/>
            <a:endParaRPr lang="es-CO" sz="2000" b="0" dirty="0">
              <a:solidFill>
                <a:srgbClr val="002060"/>
              </a:solidFill>
            </a:endParaRPr>
          </a:p>
          <a:p>
            <a:pPr algn="just"/>
            <a:r>
              <a:rPr lang="es-CO" sz="2000" b="0" dirty="0">
                <a:solidFill>
                  <a:srgbClr val="002060"/>
                </a:solidFill>
              </a:rPr>
              <a:t>Como la NIIF 19 es una norma voluntaria, si una empresa concluye que los costos de transición no están justificados, puede optar por no aplicarla.</a:t>
            </a:r>
          </a:p>
        </p:txBody>
      </p:sp>
    </p:spTree>
    <p:extLst>
      <p:ext uri="{BB962C8B-B14F-4D97-AF65-F5344CB8AC3E}">
        <p14:creationId xmlns:p14="http://schemas.microsoft.com/office/powerpoint/2010/main" val="416496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11147-207C-81DD-A6A8-CF55046222EE}"/>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FA97DC9D-A6AA-EE38-8365-75B204887EA0}"/>
              </a:ext>
            </a:extLst>
          </p:cNvPr>
          <p:cNvSpPr>
            <a:spLocks noGrp="1"/>
          </p:cNvSpPr>
          <p:nvPr>
            <p:ph type="title"/>
          </p:nvPr>
        </p:nvSpPr>
        <p:spPr>
          <a:xfrm>
            <a:off x="481012" y="773034"/>
            <a:ext cx="11229975" cy="1325563"/>
          </a:xfrm>
        </p:spPr>
        <p:txBody>
          <a:bodyPr/>
          <a:lstStyle/>
          <a:p>
            <a:r>
              <a:rPr lang="es-CO" dirty="0">
                <a:solidFill>
                  <a:srgbClr val="002060"/>
                </a:solidFill>
              </a:rPr>
              <a:t>Proceso de simplificación</a:t>
            </a:r>
          </a:p>
        </p:txBody>
      </p:sp>
      <p:sp>
        <p:nvSpPr>
          <p:cNvPr id="6" name="Título 3">
            <a:extLst>
              <a:ext uri="{FF2B5EF4-FFF2-40B4-BE49-F238E27FC236}">
                <a16:creationId xmlns:a16="http://schemas.microsoft.com/office/drawing/2014/main" id="{46E720E8-5032-1280-B528-311E77857DD3}"/>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IASB evaluó los posibles costos y beneficios de implementar la NIIF 19 de manera voluntaria para los preparadores y otras partes interesadas. </a:t>
            </a:r>
          </a:p>
          <a:p>
            <a:r>
              <a:rPr lang="es-CO" sz="2000" b="0" i="1" dirty="0">
                <a:solidFill>
                  <a:srgbClr val="002060"/>
                </a:solidFill>
              </a:rPr>
              <a:t>Estos costos y beneficios se denominan «efectos»</a:t>
            </a:r>
          </a:p>
          <a:p>
            <a:pPr algn="just"/>
            <a:endParaRPr lang="es-CO" sz="2000" b="0" dirty="0">
              <a:solidFill>
                <a:srgbClr val="002060"/>
              </a:solidFill>
            </a:endParaRPr>
          </a:p>
          <a:p>
            <a:pPr algn="just"/>
            <a:r>
              <a:rPr lang="es-CO" sz="2000" b="0" dirty="0">
                <a:solidFill>
                  <a:srgbClr val="002060"/>
                </a:solidFill>
              </a:rPr>
              <a:t>El análisis se limita a los efectos probables de la NIIF 19 porque los efectos reales se conocerán únicamente después de que las subsidiarias elegibles hayan aplicado la nueva norma durante algún tiempo (2 – 3 años).</a:t>
            </a:r>
          </a:p>
          <a:p>
            <a:pPr algn="just"/>
            <a:endParaRPr lang="es-CO" sz="2000" b="0" dirty="0">
              <a:solidFill>
                <a:srgbClr val="002060"/>
              </a:solidFill>
            </a:endParaRPr>
          </a:p>
          <a:p>
            <a:pPr algn="just"/>
            <a:r>
              <a:rPr lang="es-CO" sz="2000" b="0" dirty="0">
                <a:solidFill>
                  <a:srgbClr val="002060"/>
                </a:solidFill>
              </a:rPr>
              <a:t>Como parte de la revisión posterior a la implementación (PIR) de la NIIF 19, IASB evaluará si la norma funciona según lo previsto.</a:t>
            </a:r>
          </a:p>
        </p:txBody>
      </p:sp>
    </p:spTree>
    <p:extLst>
      <p:ext uri="{BB962C8B-B14F-4D97-AF65-F5344CB8AC3E}">
        <p14:creationId xmlns:p14="http://schemas.microsoft.com/office/powerpoint/2010/main" val="338734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D009-7D2F-2A5D-860D-5FCCE2C7B798}"/>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D5B9859F-AFFC-CF53-F5EC-69EE69532C1D}"/>
              </a:ext>
            </a:extLst>
          </p:cNvPr>
          <p:cNvSpPr>
            <a:spLocks noGrp="1"/>
          </p:cNvSpPr>
          <p:nvPr>
            <p:ph type="title"/>
          </p:nvPr>
        </p:nvSpPr>
        <p:spPr>
          <a:xfrm>
            <a:off x="481012" y="773034"/>
            <a:ext cx="11229975" cy="1325563"/>
          </a:xfrm>
        </p:spPr>
        <p:txBody>
          <a:bodyPr/>
          <a:lstStyle/>
          <a:p>
            <a:r>
              <a:rPr lang="es-CO" dirty="0">
                <a:solidFill>
                  <a:srgbClr val="002060"/>
                </a:solidFill>
              </a:rPr>
              <a:t>Proceso de simplificación</a:t>
            </a:r>
          </a:p>
        </p:txBody>
      </p:sp>
      <p:sp>
        <p:nvSpPr>
          <p:cNvPr id="6" name="Título 3">
            <a:extLst>
              <a:ext uri="{FF2B5EF4-FFF2-40B4-BE49-F238E27FC236}">
                <a16:creationId xmlns:a16="http://schemas.microsoft.com/office/drawing/2014/main" id="{4D0968D6-A018-ECB2-CE46-D1DAA6F47147}"/>
              </a:ext>
            </a:extLst>
          </p:cNvPr>
          <p:cNvSpPr txBox="1">
            <a:spLocks/>
          </p:cNvSpPr>
          <p:nvPr/>
        </p:nvSpPr>
        <p:spPr>
          <a:xfrm>
            <a:off x="482937" y="1585732"/>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En el análisis, IASB realizó la evaluación de los efectos principalmente de manera cualitativa en lugar de cuantitativa.</a:t>
            </a:r>
          </a:p>
          <a:p>
            <a:pPr algn="just"/>
            <a:endParaRPr lang="es-CO" sz="2000" b="0" dirty="0">
              <a:solidFill>
                <a:srgbClr val="002060"/>
              </a:solidFill>
            </a:endParaRPr>
          </a:p>
          <a:p>
            <a:pPr algn="just"/>
            <a:r>
              <a:rPr lang="es-CO" sz="2000" b="0" dirty="0">
                <a:solidFill>
                  <a:srgbClr val="002060"/>
                </a:solidFill>
              </a:rPr>
              <a:t>Se empleó este enfoque porque cuantificar los costos y, en particular, los beneficios de las nuevas NIIF es un proceso subjetivo y complejo.</a:t>
            </a:r>
          </a:p>
          <a:p>
            <a:pPr algn="just"/>
            <a:endParaRPr lang="es-CO" sz="2000" b="0" dirty="0">
              <a:solidFill>
                <a:srgbClr val="002060"/>
              </a:solidFill>
            </a:endParaRPr>
          </a:p>
          <a:p>
            <a:pPr algn="just"/>
            <a:r>
              <a:rPr lang="es-CO" sz="2000" b="0" dirty="0">
                <a:solidFill>
                  <a:srgbClr val="002060"/>
                </a:solidFill>
              </a:rPr>
              <a:t>Los costos y beneficios de la NIIF 19 variarán dependiendo de factores como:</a:t>
            </a:r>
          </a:p>
          <a:p>
            <a:pPr marL="342900" indent="-342900" algn="just">
              <a:buFontTx/>
              <a:buChar char="-"/>
            </a:pPr>
            <a:r>
              <a:rPr lang="es-CO" sz="2000" b="0" dirty="0">
                <a:solidFill>
                  <a:srgbClr val="002060"/>
                </a:solidFill>
              </a:rPr>
              <a:t>las normas contables aplicadas por las subsidiarias elegibles antes de la transición;</a:t>
            </a:r>
          </a:p>
          <a:p>
            <a:pPr marL="342900" indent="-342900" algn="just">
              <a:buFontTx/>
              <a:buChar char="-"/>
            </a:pPr>
            <a:r>
              <a:rPr lang="es-CO" sz="2000" b="0" dirty="0">
                <a:solidFill>
                  <a:srgbClr val="002060"/>
                </a:solidFill>
              </a:rPr>
              <a:t>los sistemas y procesos de información dentro del grupo; y</a:t>
            </a:r>
          </a:p>
          <a:p>
            <a:pPr marL="342900" indent="-342900" algn="just">
              <a:buFontTx/>
              <a:buChar char="-"/>
            </a:pPr>
            <a:r>
              <a:rPr lang="es-CO" sz="2000" b="0" dirty="0">
                <a:solidFill>
                  <a:srgbClr val="002060"/>
                </a:solidFill>
              </a:rPr>
              <a:t>leyes y reglamentaciones locales.</a:t>
            </a:r>
          </a:p>
        </p:txBody>
      </p:sp>
    </p:spTree>
    <p:extLst>
      <p:ext uri="{BB962C8B-B14F-4D97-AF65-F5344CB8AC3E}">
        <p14:creationId xmlns:p14="http://schemas.microsoft.com/office/powerpoint/2010/main" val="332426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74A93-CBC9-DBC0-EFD2-6562CBF65308}"/>
            </a:ext>
          </a:extLst>
        </p:cNvPr>
        <p:cNvGrpSpPr/>
        <p:nvPr/>
      </p:nvGrpSpPr>
      <p:grpSpPr>
        <a:xfrm>
          <a:off x="0" y="0"/>
          <a:ext cx="0" cy="0"/>
          <a:chOff x="0" y="0"/>
          <a:chExt cx="0" cy="0"/>
        </a:xfrm>
      </p:grpSpPr>
      <p:sp>
        <p:nvSpPr>
          <p:cNvPr id="2" name="Título 3">
            <a:extLst>
              <a:ext uri="{FF2B5EF4-FFF2-40B4-BE49-F238E27FC236}">
                <a16:creationId xmlns:a16="http://schemas.microsoft.com/office/drawing/2014/main" id="{AC1F3CC5-91CC-0C5E-548F-C1526685E0D8}"/>
              </a:ext>
            </a:extLst>
          </p:cNvPr>
          <p:cNvSpPr>
            <a:spLocks noGrp="1"/>
          </p:cNvSpPr>
          <p:nvPr>
            <p:ph type="title"/>
          </p:nvPr>
        </p:nvSpPr>
        <p:spPr>
          <a:xfrm>
            <a:off x="481012" y="773034"/>
            <a:ext cx="11229975" cy="1325563"/>
          </a:xfrm>
        </p:spPr>
        <p:txBody>
          <a:bodyPr/>
          <a:lstStyle/>
          <a:p>
            <a:r>
              <a:rPr lang="es-CO" dirty="0">
                <a:solidFill>
                  <a:srgbClr val="002060"/>
                </a:solidFill>
              </a:rPr>
              <a:t>Subsidiarias elegibles</a:t>
            </a:r>
          </a:p>
        </p:txBody>
      </p:sp>
      <p:sp>
        <p:nvSpPr>
          <p:cNvPr id="6" name="Título 3">
            <a:extLst>
              <a:ext uri="{FF2B5EF4-FFF2-40B4-BE49-F238E27FC236}">
                <a16:creationId xmlns:a16="http://schemas.microsoft.com/office/drawing/2014/main" id="{98FD0C5D-F654-C54B-1F5C-A2207604A1DD}"/>
              </a:ext>
            </a:extLst>
          </p:cNvPr>
          <p:cNvSpPr txBox="1">
            <a:spLocks/>
          </p:cNvSpPr>
          <p:nvPr/>
        </p:nvSpPr>
        <p:spPr>
          <a:xfrm>
            <a:off x="482937" y="347240"/>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dirty="0">
                <a:solidFill>
                  <a:srgbClr val="002060"/>
                </a:solidFill>
              </a:rPr>
              <a:t>Una subsidiaria es elegible si:</a:t>
            </a:r>
          </a:p>
          <a:p>
            <a:pPr marL="342900" indent="-342900" algn="just">
              <a:buFontTx/>
              <a:buChar char="-"/>
            </a:pPr>
            <a:r>
              <a:rPr lang="es-CO" sz="2000" b="0" dirty="0">
                <a:solidFill>
                  <a:srgbClr val="002060"/>
                </a:solidFill>
              </a:rPr>
              <a:t>no tiene obligación pública de rendir cuentas; y</a:t>
            </a:r>
          </a:p>
          <a:p>
            <a:pPr marL="342900" indent="-342900" algn="just">
              <a:buFontTx/>
              <a:buChar char="-"/>
            </a:pPr>
            <a:r>
              <a:rPr lang="es-CO" sz="2000" b="0" dirty="0">
                <a:solidFill>
                  <a:srgbClr val="002060"/>
                </a:solidFill>
              </a:rPr>
              <a:t>tiene una controladora última o intermedia que produce estados financieros consolidados disponibles para uso público que cumplen con las NIIF.</a:t>
            </a:r>
          </a:p>
        </p:txBody>
      </p:sp>
      <p:sp>
        <p:nvSpPr>
          <p:cNvPr id="3" name="Título 3">
            <a:extLst>
              <a:ext uri="{FF2B5EF4-FFF2-40B4-BE49-F238E27FC236}">
                <a16:creationId xmlns:a16="http://schemas.microsoft.com/office/drawing/2014/main" id="{F3C9FC68-7B49-21D7-ED5E-75B73AEC1634}"/>
              </a:ext>
            </a:extLst>
          </p:cNvPr>
          <p:cNvSpPr txBox="1">
            <a:spLocks/>
          </p:cNvSpPr>
          <p:nvPr/>
        </p:nvSpPr>
        <p:spPr>
          <a:xfrm>
            <a:off x="482937" y="2303361"/>
            <a:ext cx="11229975" cy="442152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a:solidFill>
                  <a:schemeClr val="tx1"/>
                </a:solidFill>
                <a:latin typeface="Montserrat" panose="00000500000000000000" pitchFamily="50" charset="0"/>
                <a:ea typeface="+mj-ea"/>
                <a:cs typeface="+mj-cs"/>
              </a:defRPr>
            </a:lvl1pPr>
          </a:lstStyle>
          <a:p>
            <a:pPr algn="just"/>
            <a:r>
              <a:rPr lang="es-CO" sz="2000" b="0" i="1" dirty="0">
                <a:solidFill>
                  <a:srgbClr val="002060"/>
                </a:solidFill>
              </a:rPr>
              <a:t>¿Qué es “obligación pública de rendir cuentas”?</a:t>
            </a:r>
          </a:p>
          <a:p>
            <a:pPr algn="just"/>
            <a:endParaRPr lang="es-CO" sz="2000" b="0" dirty="0">
              <a:solidFill>
                <a:srgbClr val="002060"/>
              </a:solidFill>
            </a:endParaRPr>
          </a:p>
          <a:p>
            <a:pPr algn="just"/>
            <a:r>
              <a:rPr lang="es-CO" sz="2000" b="0" dirty="0">
                <a:solidFill>
                  <a:srgbClr val="002060"/>
                </a:solidFill>
              </a:rPr>
              <a:t>Incluye subsidiarias cuyos instrumentos de deuda o capital:</a:t>
            </a:r>
          </a:p>
          <a:p>
            <a:pPr marL="342900" indent="-342900" algn="just">
              <a:buFontTx/>
              <a:buChar char="-"/>
            </a:pPr>
            <a:r>
              <a:rPr lang="es-CO" sz="2000" b="0" dirty="0">
                <a:solidFill>
                  <a:srgbClr val="002060"/>
                </a:solidFill>
              </a:rPr>
              <a:t>Se negocian en un mercado público (bolsas de valores o mercados bursátiles), o</a:t>
            </a:r>
          </a:p>
          <a:p>
            <a:pPr marL="342900" indent="-342900" algn="just">
              <a:buFontTx/>
              <a:buChar char="-"/>
            </a:pPr>
            <a:r>
              <a:rPr lang="es-CO" sz="2000" b="0" dirty="0">
                <a:solidFill>
                  <a:srgbClr val="002060"/>
                </a:solidFill>
              </a:rPr>
              <a:t>Mantienen activos fiduciarios para un amplio grupo de terceros (por ejemplo, bancos, aseguradoras, fondos mutuos, corredores de valores, entre otros).</a:t>
            </a:r>
          </a:p>
        </p:txBody>
      </p:sp>
    </p:spTree>
    <p:extLst>
      <p:ext uri="{BB962C8B-B14F-4D97-AF65-F5344CB8AC3E}">
        <p14:creationId xmlns:p14="http://schemas.microsoft.com/office/powerpoint/2010/main" val="14820228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d92bed-0770-4ede-ae72-defa07df153c" xsi:nil="true"/>
    <lcf76f155ced4ddcb4097134ff3c332f xmlns="42e1c4e7-482f-406d-b816-1a7972df82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02558FB893AB9D4191B6C06D353D71B0" ma:contentTypeVersion="15" ma:contentTypeDescription="Crear nuevo documento." ma:contentTypeScope="" ma:versionID="8a6bea4aa5928b8a1d7ee7f86cfda1a8">
  <xsd:schema xmlns:xsd="http://www.w3.org/2001/XMLSchema" xmlns:xs="http://www.w3.org/2001/XMLSchema" xmlns:p="http://schemas.microsoft.com/office/2006/metadata/properties" xmlns:ns2="b3d92bed-0770-4ede-ae72-defa07df153c" xmlns:ns3="42e1c4e7-482f-406d-b816-1a7972df82b2" targetNamespace="http://schemas.microsoft.com/office/2006/metadata/properties" ma:root="true" ma:fieldsID="39b1a012b2083fed5419de5e11070796" ns2:_="" ns3:_="">
    <xsd:import namespace="b3d92bed-0770-4ede-ae72-defa07df153c"/>
    <xsd:import namespace="42e1c4e7-482f-406d-b816-1a7972df82b2"/>
    <xsd:element name="properties">
      <xsd:complexType>
        <xsd:sequence>
          <xsd:element name="documentManagement">
            <xsd:complexType>
              <xsd:all>
                <xsd:element ref="ns2:SharedWithDetails" minOccurs="0"/>
                <xsd:element ref="ns2:SharedWithUser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d92bed-0770-4ede-ae72-defa07df153c" elementFormDefault="qualified">
    <xsd:import namespace="http://schemas.microsoft.com/office/2006/documentManagement/types"/>
    <xsd:import namespace="http://schemas.microsoft.com/office/infopath/2007/PartnerControls"/>
    <xsd:element name="SharedWithDetails" ma:index="8" nillable="true" ma:displayName="Detalles de uso compartido" ma:description="" ma:internalName="SharedWithDetails" ma:readOnly="true">
      <xsd:simpleType>
        <xsd:restriction base="dms:Note">
          <xsd:maxLength value="255"/>
        </xsd:restriction>
      </xsd:simpleType>
    </xsd:element>
    <xsd:element name="SharedWithUsers" ma:index="9"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5" nillable="true" ma:displayName="Taxonomy Catch All Column" ma:hidden="true" ma:list="{60048ed5-fd60-4dc6-9132-e8690053497a}" ma:internalName="TaxCatchAll" ma:showField="CatchAllData" ma:web="b3d92bed-0770-4ede-ae72-defa07df15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e1c4e7-482f-406d-b816-1a7972df82b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184dd2c1-0804-426c-9522-9455f2808cb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94E0A-98CA-4248-82BD-2D89B0FD528B}">
  <ds:schemaRefs>
    <ds:schemaRef ds:uri="http://schemas.microsoft.com/sharepoint/v3/contenttype/forms"/>
  </ds:schemaRefs>
</ds:datastoreItem>
</file>

<file path=customXml/itemProps2.xml><?xml version="1.0" encoding="utf-8"?>
<ds:datastoreItem xmlns:ds="http://schemas.openxmlformats.org/officeDocument/2006/customXml" ds:itemID="{F836DED8-ECA4-43B1-BB41-BC0509A9DBAF}">
  <ds:schemaRefs>
    <ds:schemaRef ds:uri="http://schemas.microsoft.com/office/2006/metadata/properties"/>
    <ds:schemaRef ds:uri="http://schemas.microsoft.com/office/infopath/2007/PartnerControls"/>
    <ds:schemaRef ds:uri="b3d92bed-0770-4ede-ae72-defa07df153c"/>
    <ds:schemaRef ds:uri="42e1c4e7-482f-406d-b816-1a7972df82b2"/>
  </ds:schemaRefs>
</ds:datastoreItem>
</file>

<file path=customXml/itemProps3.xml><?xml version="1.0" encoding="utf-8"?>
<ds:datastoreItem xmlns:ds="http://schemas.openxmlformats.org/officeDocument/2006/customXml" ds:itemID="{BD41F5A2-053A-42A3-BA9B-FF1D6FAD1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d92bed-0770-4ede-ae72-defa07df153c"/>
    <ds:schemaRef ds:uri="42e1c4e7-482f-406d-b816-1a7972df8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2444</TotalTime>
  <Words>1377</Words>
  <Application>Microsoft Macintosh PowerPoint</Application>
  <PresentationFormat>Panorámica</PresentationFormat>
  <Paragraphs>136</Paragraphs>
  <Slides>19</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Aptos</vt:lpstr>
      <vt:lpstr>Aptos Display</vt:lpstr>
      <vt:lpstr>Arial</vt:lpstr>
      <vt:lpstr>Montserrat</vt:lpstr>
      <vt:lpstr>Tema de Office</vt:lpstr>
      <vt:lpstr> </vt:lpstr>
      <vt:lpstr>Jairo Enrique Cervera R.</vt:lpstr>
      <vt:lpstr>Resumen Ejecutivo</vt:lpstr>
      <vt:lpstr>Antecedentes</vt:lpstr>
      <vt:lpstr>Antecedentes</vt:lpstr>
      <vt:lpstr>Antecedentes</vt:lpstr>
      <vt:lpstr>Proceso de simplificación</vt:lpstr>
      <vt:lpstr>Proceso de simplificación</vt:lpstr>
      <vt:lpstr>Subsidiarias elegibles</vt:lpstr>
      <vt:lpstr>Problema y Solución</vt:lpstr>
      <vt:lpstr>Problema y Solución</vt:lpstr>
      <vt:lpstr>Problema y Solución</vt:lpstr>
      <vt:lpstr>Requisitos de la NIIF 19</vt:lpstr>
      <vt:lpstr>Mantenimiento de la NIIF 19</vt:lpstr>
      <vt:lpstr>¿Cuánto se reducen los requisitos de divulgación?</vt:lpstr>
      <vt:lpstr>¿Cuánto se reducen los requisitos de divulgación?</vt:lpstr>
      <vt:lpstr>Efectos para las jurisdicciones</vt:lpstr>
      <vt:lpstr>Glosario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Berner Gonzalez</dc:creator>
  <cp:lastModifiedBy>Jairo Enrique Cervera Rodríguez</cp:lastModifiedBy>
  <cp:revision>17</cp:revision>
  <dcterms:created xsi:type="dcterms:W3CDTF">2024-08-05T16:39:31Z</dcterms:created>
  <dcterms:modified xsi:type="dcterms:W3CDTF">2025-07-15T15:19:22Z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0x01010002558FB893AB9D4191B6C06D353D71B0</vt:lpwstr>
  </property>
</Properties>
</file>