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6"/>
  </p:handoutMasterIdLst>
  <p:sldIdLst>
    <p:sldId id="256" r:id="rId5"/>
    <p:sldId id="261" r:id="rId6"/>
    <p:sldId id="262" r:id="rId7"/>
    <p:sldId id="264" r:id="rId8"/>
    <p:sldId id="268" r:id="rId9"/>
    <p:sldId id="269" r:id="rId10"/>
    <p:sldId id="270" r:id="rId11"/>
    <p:sldId id="271" r:id="rId12"/>
    <p:sldId id="267" r:id="rId13"/>
    <p:sldId id="263" r:id="rId14"/>
    <p:sldId id="273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2B8218-1201-4AD7-8A72-237E43424742}" v="427" dt="2025-09-15T02:40:18.7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3" autoAdjust="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Segura" userId="c5241158-7e50-4152-9e21-419d49416b32" providerId="ADAL" clId="{F72B8218-1201-4AD7-8A72-237E43424742}"/>
    <pc:docChg chg="undo redo custSel addSld delSld modSld">
      <pc:chgData name="Manuel Segura" userId="c5241158-7e50-4152-9e21-419d49416b32" providerId="ADAL" clId="{F72B8218-1201-4AD7-8A72-237E43424742}" dt="2025-09-15T02:46:49.686" v="3547" actId="20577"/>
      <pc:docMkLst>
        <pc:docMk/>
      </pc:docMkLst>
      <pc:sldChg chg="modSp mod">
        <pc:chgData name="Manuel Segura" userId="c5241158-7e50-4152-9e21-419d49416b32" providerId="ADAL" clId="{F72B8218-1201-4AD7-8A72-237E43424742}" dt="2025-09-03T17:10:34.439" v="874" actId="20577"/>
        <pc:sldMkLst>
          <pc:docMk/>
          <pc:sldMk cId="2274146492" sldId="256"/>
        </pc:sldMkLst>
        <pc:spChg chg="mod">
          <ac:chgData name="Manuel Segura" userId="c5241158-7e50-4152-9e21-419d49416b32" providerId="ADAL" clId="{F72B8218-1201-4AD7-8A72-237E43424742}" dt="2025-09-03T17:10:34.439" v="874" actId="20577"/>
          <ac:spMkLst>
            <pc:docMk/>
            <pc:sldMk cId="2274146492" sldId="256"/>
            <ac:spMk id="6" creationId="{8490F1D6-BC2C-9EEC-A17E-BF3D272924ED}"/>
          </ac:spMkLst>
        </pc:spChg>
      </pc:sldChg>
      <pc:sldChg chg="addSp delSp modSp mod">
        <pc:chgData name="Manuel Segura" userId="c5241158-7e50-4152-9e21-419d49416b32" providerId="ADAL" clId="{F72B8218-1201-4AD7-8A72-237E43424742}" dt="2025-08-25T16:58:52.947" v="266" actId="20577"/>
        <pc:sldMkLst>
          <pc:docMk/>
          <pc:sldMk cId="908210628" sldId="261"/>
        </pc:sldMkLst>
        <pc:spChg chg="mod">
          <ac:chgData name="Manuel Segura" userId="c5241158-7e50-4152-9e21-419d49416b32" providerId="ADAL" clId="{F72B8218-1201-4AD7-8A72-237E43424742}" dt="2025-08-25T16:26:27.130" v="106" actId="20577"/>
          <ac:spMkLst>
            <pc:docMk/>
            <pc:sldMk cId="908210628" sldId="261"/>
            <ac:spMk id="2" creationId="{25DF89CB-B0CA-51C1-9DA5-7BD95FADC5BB}"/>
          </ac:spMkLst>
        </pc:spChg>
        <pc:spChg chg="mod">
          <ac:chgData name="Manuel Segura" userId="c5241158-7e50-4152-9e21-419d49416b32" providerId="ADAL" clId="{F72B8218-1201-4AD7-8A72-237E43424742}" dt="2025-08-25T16:58:52.947" v="266" actId="20577"/>
          <ac:spMkLst>
            <pc:docMk/>
            <pc:sldMk cId="908210628" sldId="261"/>
            <ac:spMk id="6" creationId="{2E6A0F80-F8A6-A894-255C-1D0A61505E59}"/>
          </ac:spMkLst>
        </pc:spChg>
        <pc:picChg chg="add del mod">
          <ac:chgData name="Manuel Segura" userId="c5241158-7e50-4152-9e21-419d49416b32" providerId="ADAL" clId="{F72B8218-1201-4AD7-8A72-237E43424742}" dt="2025-08-25T16:26:20.432" v="75" actId="1076"/>
          <ac:picMkLst>
            <pc:docMk/>
            <pc:sldMk cId="908210628" sldId="261"/>
            <ac:picMk id="7" creationId="{3974E78B-9860-C837-2F36-EC7EFEC56A1B}"/>
          </ac:picMkLst>
        </pc:picChg>
      </pc:sldChg>
      <pc:sldChg chg="addSp modSp mod">
        <pc:chgData name="Manuel Segura" userId="c5241158-7e50-4152-9e21-419d49416b32" providerId="ADAL" clId="{F72B8218-1201-4AD7-8A72-237E43424742}" dt="2025-09-15T02:39:12.643" v="3537" actId="313"/>
        <pc:sldMkLst>
          <pc:docMk/>
          <pc:sldMk cId="1653416012" sldId="262"/>
        </pc:sldMkLst>
        <pc:spChg chg="add mod">
          <ac:chgData name="Manuel Segura" userId="c5241158-7e50-4152-9e21-419d49416b32" providerId="ADAL" clId="{F72B8218-1201-4AD7-8A72-237E43424742}" dt="2025-09-15T02:39:12.643" v="3537" actId="313"/>
          <ac:spMkLst>
            <pc:docMk/>
            <pc:sldMk cId="1653416012" sldId="262"/>
            <ac:spMk id="2" creationId="{A02F04A8-5BB6-9D3C-73F8-634AF874216D}"/>
          </ac:spMkLst>
        </pc:spChg>
        <pc:spChg chg="mod">
          <ac:chgData name="Manuel Segura" userId="c5241158-7e50-4152-9e21-419d49416b32" providerId="ADAL" clId="{F72B8218-1201-4AD7-8A72-237E43424742}" dt="2025-09-03T17:10:47.068" v="879" actId="20577"/>
          <ac:spMkLst>
            <pc:docMk/>
            <pc:sldMk cId="1653416012" sldId="262"/>
            <ac:spMk id="4" creationId="{14753B21-FED3-B71D-11C4-18CEF64CA67C}"/>
          </ac:spMkLst>
        </pc:spChg>
      </pc:sldChg>
      <pc:sldChg chg="addSp delSp modSp mod">
        <pc:chgData name="Manuel Segura" userId="c5241158-7e50-4152-9e21-419d49416b32" providerId="ADAL" clId="{F72B8218-1201-4AD7-8A72-237E43424742}" dt="2025-09-03T17:30:35.829" v="1042" actId="20577"/>
        <pc:sldMkLst>
          <pc:docMk/>
          <pc:sldMk cId="1321747475" sldId="264"/>
        </pc:sldMkLst>
        <pc:spChg chg="mod">
          <ac:chgData name="Manuel Segura" userId="c5241158-7e50-4152-9e21-419d49416b32" providerId="ADAL" clId="{F72B8218-1201-4AD7-8A72-237E43424742}" dt="2025-08-25T20:11:19.136" v="431" actId="6549"/>
          <ac:spMkLst>
            <pc:docMk/>
            <pc:sldMk cId="1321747475" sldId="264"/>
            <ac:spMk id="4" creationId="{74AD0691-3851-FB17-D5F3-64022427BB86}"/>
          </ac:spMkLst>
        </pc:spChg>
        <pc:graphicFrameChg chg="add mod modGraphic">
          <ac:chgData name="Manuel Segura" userId="c5241158-7e50-4152-9e21-419d49416b32" providerId="ADAL" clId="{F72B8218-1201-4AD7-8A72-237E43424742}" dt="2025-09-03T17:30:35.829" v="1042" actId="20577"/>
          <ac:graphicFrameMkLst>
            <pc:docMk/>
            <pc:sldMk cId="1321747475" sldId="264"/>
            <ac:graphicFrameMk id="3" creationId="{8BA6B1A5-1303-D679-8D59-178FE5A2203B}"/>
          </ac:graphicFrameMkLst>
        </pc:graphicFrameChg>
      </pc:sldChg>
      <pc:sldChg chg="modSp del mod">
        <pc:chgData name="Manuel Segura" userId="c5241158-7e50-4152-9e21-419d49416b32" providerId="ADAL" clId="{F72B8218-1201-4AD7-8A72-237E43424742}" dt="2025-09-15T02:39:59.902" v="3541" actId="47"/>
        <pc:sldMkLst>
          <pc:docMk/>
          <pc:sldMk cId="37121931" sldId="265"/>
        </pc:sldMkLst>
      </pc:sldChg>
      <pc:sldChg chg="addSp modSp new del mod">
        <pc:chgData name="Manuel Segura" userId="c5241158-7e50-4152-9e21-419d49416b32" providerId="ADAL" clId="{F72B8218-1201-4AD7-8A72-237E43424742}" dt="2025-09-15T02:40:28.027" v="3543" actId="47"/>
        <pc:sldMkLst>
          <pc:docMk/>
          <pc:sldMk cId="3238153129" sldId="266"/>
        </pc:sldMkLst>
        <pc:picChg chg="add mod">
          <ac:chgData name="Manuel Segura" userId="c5241158-7e50-4152-9e21-419d49416b32" providerId="ADAL" clId="{F72B8218-1201-4AD7-8A72-237E43424742}" dt="2025-09-15T02:37:47.731" v="3536" actId="1076"/>
          <ac:picMkLst>
            <pc:docMk/>
            <pc:sldMk cId="3238153129" sldId="266"/>
            <ac:picMk id="4" creationId="{CE4FC57E-37D9-DC0A-9D54-B8F2020F5675}"/>
          </ac:picMkLst>
        </pc:picChg>
      </pc:sldChg>
      <pc:sldChg chg="modSp new mod">
        <pc:chgData name="Manuel Segura" userId="c5241158-7e50-4152-9e21-419d49416b32" providerId="ADAL" clId="{F72B8218-1201-4AD7-8A72-237E43424742}" dt="2025-09-03T17:29:27.274" v="1027" actId="108"/>
        <pc:sldMkLst>
          <pc:docMk/>
          <pc:sldMk cId="3434072207" sldId="267"/>
        </pc:sldMkLst>
        <pc:spChg chg="mod">
          <ac:chgData name="Manuel Segura" userId="c5241158-7e50-4152-9e21-419d49416b32" providerId="ADAL" clId="{F72B8218-1201-4AD7-8A72-237E43424742}" dt="2025-09-03T17:29:27.274" v="1027" actId="108"/>
          <ac:spMkLst>
            <pc:docMk/>
            <pc:sldMk cId="3434072207" sldId="267"/>
            <ac:spMk id="2" creationId="{F9A3FFC3-3A0E-42FE-11CB-A3DECE825FC4}"/>
          </ac:spMkLst>
        </pc:spChg>
      </pc:sldChg>
      <pc:sldChg chg="addSp delSp modSp add mod">
        <pc:chgData name="Manuel Segura" userId="c5241158-7e50-4152-9e21-419d49416b32" providerId="ADAL" clId="{F72B8218-1201-4AD7-8A72-237E43424742}" dt="2025-09-15T02:46:49.686" v="3547" actId="20577"/>
        <pc:sldMkLst>
          <pc:docMk/>
          <pc:sldMk cId="573735902" sldId="268"/>
        </pc:sldMkLst>
        <pc:spChg chg="add mod">
          <ac:chgData name="Manuel Segura" userId="c5241158-7e50-4152-9e21-419d49416b32" providerId="ADAL" clId="{F72B8218-1201-4AD7-8A72-237E43424742}" dt="2025-09-15T02:46:49.686" v="3547" actId="20577"/>
          <ac:spMkLst>
            <pc:docMk/>
            <pc:sldMk cId="573735902" sldId="268"/>
            <ac:spMk id="2" creationId="{B1AD9F65-12D1-819A-AD82-24468ADF92B9}"/>
          </ac:spMkLst>
        </pc:spChg>
      </pc:sldChg>
      <pc:sldChg chg="addSp delSp modSp add mod setBg">
        <pc:chgData name="Manuel Segura" userId="c5241158-7e50-4152-9e21-419d49416b32" providerId="ADAL" clId="{F72B8218-1201-4AD7-8A72-237E43424742}" dt="2025-09-14T23:42:04.852" v="3375" actId="255"/>
        <pc:sldMkLst>
          <pc:docMk/>
          <pc:sldMk cId="910403871" sldId="269"/>
        </pc:sldMkLst>
        <pc:spChg chg="mod">
          <ac:chgData name="Manuel Segura" userId="c5241158-7e50-4152-9e21-419d49416b32" providerId="ADAL" clId="{F72B8218-1201-4AD7-8A72-237E43424742}" dt="2025-09-12T23:15:50.368" v="1802" actId="122"/>
          <ac:spMkLst>
            <pc:docMk/>
            <pc:sldMk cId="910403871" sldId="269"/>
            <ac:spMk id="2" creationId="{5B6D8D15-B7F8-8809-B6AA-93EDA17F4657}"/>
          </ac:spMkLst>
        </pc:spChg>
        <pc:spChg chg="add mod">
          <ac:chgData name="Manuel Segura" userId="c5241158-7e50-4152-9e21-419d49416b32" providerId="ADAL" clId="{F72B8218-1201-4AD7-8A72-237E43424742}" dt="2025-09-14T23:42:04.852" v="3375" actId="255"/>
          <ac:spMkLst>
            <pc:docMk/>
            <pc:sldMk cId="910403871" sldId="269"/>
            <ac:spMk id="3" creationId="{17FB1086-48D0-775C-0BAB-7807210872E1}"/>
          </ac:spMkLst>
        </pc:spChg>
        <pc:spChg chg="mod">
          <ac:chgData name="Manuel Segura" userId="c5241158-7e50-4152-9e21-419d49416b32" providerId="ADAL" clId="{F72B8218-1201-4AD7-8A72-237E43424742}" dt="2025-09-12T23:15:46.167" v="1800" actId="14100"/>
          <ac:spMkLst>
            <pc:docMk/>
            <pc:sldMk cId="910403871" sldId="269"/>
            <ac:spMk id="4" creationId="{FC4A156A-4B1B-B8CA-3026-3FBACB8E14A2}"/>
          </ac:spMkLst>
        </pc:spChg>
        <pc:picChg chg="add mod">
          <ac:chgData name="Manuel Segura" userId="c5241158-7e50-4152-9e21-419d49416b32" providerId="ADAL" clId="{F72B8218-1201-4AD7-8A72-237E43424742}" dt="2025-09-12T23:17:19.038" v="1806" actId="1076"/>
          <ac:picMkLst>
            <pc:docMk/>
            <pc:sldMk cId="910403871" sldId="269"/>
            <ac:picMk id="6" creationId="{F8CB936E-FADA-BABB-EE66-A436588DCFE8}"/>
          </ac:picMkLst>
        </pc:picChg>
      </pc:sldChg>
      <pc:sldChg chg="addSp delSp modSp add mod">
        <pc:chgData name="Manuel Segura" userId="c5241158-7e50-4152-9e21-419d49416b32" providerId="ADAL" clId="{F72B8218-1201-4AD7-8A72-237E43424742}" dt="2025-09-15T02:39:54.240" v="3540" actId="14100"/>
        <pc:sldMkLst>
          <pc:docMk/>
          <pc:sldMk cId="622757195" sldId="270"/>
        </pc:sldMkLst>
        <pc:spChg chg="mod">
          <ac:chgData name="Manuel Segura" userId="c5241158-7e50-4152-9e21-419d49416b32" providerId="ADAL" clId="{F72B8218-1201-4AD7-8A72-237E43424742}" dt="2025-09-12T23:24:53.513" v="1923" actId="20577"/>
          <ac:spMkLst>
            <pc:docMk/>
            <pc:sldMk cId="622757195" sldId="270"/>
            <ac:spMk id="2" creationId="{0772D547-565C-FD7C-106C-7571E51802CE}"/>
          </ac:spMkLst>
        </pc:spChg>
        <pc:spChg chg="add mod">
          <ac:chgData name="Manuel Segura" userId="c5241158-7e50-4152-9e21-419d49416b32" providerId="ADAL" clId="{F72B8218-1201-4AD7-8A72-237E43424742}" dt="2025-09-14T23:42:13.415" v="3377" actId="1076"/>
          <ac:spMkLst>
            <pc:docMk/>
            <pc:sldMk cId="622757195" sldId="270"/>
            <ac:spMk id="3" creationId="{6362E490-3C0D-C4F9-86A8-FDBAA5BBBF05}"/>
          </ac:spMkLst>
        </pc:spChg>
        <pc:spChg chg="mod">
          <ac:chgData name="Manuel Segura" userId="c5241158-7e50-4152-9e21-419d49416b32" providerId="ADAL" clId="{F72B8218-1201-4AD7-8A72-237E43424742}" dt="2025-09-15T02:39:54.240" v="3540" actId="14100"/>
          <ac:spMkLst>
            <pc:docMk/>
            <pc:sldMk cId="622757195" sldId="270"/>
            <ac:spMk id="4" creationId="{5790B823-9B13-60CD-02EF-57EDD7D993B8}"/>
          </ac:spMkLst>
        </pc:spChg>
        <pc:picChg chg="add mod">
          <ac:chgData name="Manuel Segura" userId="c5241158-7e50-4152-9e21-419d49416b32" providerId="ADAL" clId="{F72B8218-1201-4AD7-8A72-237E43424742}" dt="2025-09-12T23:31:53.566" v="2185" actId="1076"/>
          <ac:picMkLst>
            <pc:docMk/>
            <pc:sldMk cId="622757195" sldId="270"/>
            <ac:picMk id="8" creationId="{CAF998AC-FA45-CDD7-0047-7954FB9EC05A}"/>
          </ac:picMkLst>
        </pc:picChg>
      </pc:sldChg>
      <pc:sldChg chg="addSp delSp modSp add mod">
        <pc:chgData name="Manuel Segura" userId="c5241158-7e50-4152-9e21-419d49416b32" providerId="ADAL" clId="{F72B8218-1201-4AD7-8A72-237E43424742}" dt="2025-09-15T02:40:18.793" v="3542"/>
        <pc:sldMkLst>
          <pc:docMk/>
          <pc:sldMk cId="3358329915" sldId="271"/>
        </pc:sldMkLst>
        <pc:spChg chg="mod">
          <ac:chgData name="Manuel Segura" userId="c5241158-7e50-4152-9e21-419d49416b32" providerId="ADAL" clId="{F72B8218-1201-4AD7-8A72-237E43424742}" dt="2025-09-12T23:45:58.930" v="2286" actId="20577"/>
          <ac:spMkLst>
            <pc:docMk/>
            <pc:sldMk cId="3358329915" sldId="271"/>
            <ac:spMk id="2" creationId="{4895F7F1-0AF7-2FB9-2C04-BF3443B09305}"/>
          </ac:spMkLst>
        </pc:spChg>
        <pc:spChg chg="add mod">
          <ac:chgData name="Manuel Segura" userId="c5241158-7e50-4152-9e21-419d49416b32" providerId="ADAL" clId="{F72B8218-1201-4AD7-8A72-237E43424742}" dt="2025-09-14T23:42:17.429" v="3379" actId="1076"/>
          <ac:spMkLst>
            <pc:docMk/>
            <pc:sldMk cId="3358329915" sldId="271"/>
            <ac:spMk id="3" creationId="{8D94BE62-4DB8-FD84-319B-1D443AE1A467}"/>
          </ac:spMkLst>
        </pc:spChg>
        <pc:spChg chg="mod">
          <ac:chgData name="Manuel Segura" userId="c5241158-7e50-4152-9e21-419d49416b32" providerId="ADAL" clId="{F72B8218-1201-4AD7-8A72-237E43424742}" dt="2025-09-15T02:40:18.793" v="3542"/>
          <ac:spMkLst>
            <pc:docMk/>
            <pc:sldMk cId="3358329915" sldId="271"/>
            <ac:spMk id="4" creationId="{7102E58D-2A77-7DB2-4A6F-154DF1C3040C}"/>
          </ac:spMkLst>
        </pc:spChg>
        <pc:picChg chg="add mod">
          <ac:chgData name="Manuel Segura" userId="c5241158-7e50-4152-9e21-419d49416b32" providerId="ADAL" clId="{F72B8218-1201-4AD7-8A72-237E43424742}" dt="2025-09-12T23:46:32.765" v="2290" actId="1076"/>
          <ac:picMkLst>
            <pc:docMk/>
            <pc:sldMk cId="3358329915" sldId="271"/>
            <ac:picMk id="5" creationId="{3AA8F6B8-11F8-E1E8-F599-AB9514EFBB91}"/>
          </ac:picMkLst>
        </pc:picChg>
      </pc:sldChg>
      <pc:sldChg chg="delSp new del mod">
        <pc:chgData name="Manuel Segura" userId="c5241158-7e50-4152-9e21-419d49416b32" providerId="ADAL" clId="{F72B8218-1201-4AD7-8A72-237E43424742}" dt="2025-09-14T23:18:44.216" v="2294" actId="47"/>
        <pc:sldMkLst>
          <pc:docMk/>
          <pc:sldMk cId="3296495205" sldId="272"/>
        </pc:sldMkLst>
        <pc:spChg chg="del">
          <ac:chgData name="Manuel Segura" userId="c5241158-7e50-4152-9e21-419d49416b32" providerId="ADAL" clId="{F72B8218-1201-4AD7-8A72-237E43424742}" dt="2025-09-14T23:18:34.732" v="2292" actId="478"/>
          <ac:spMkLst>
            <pc:docMk/>
            <pc:sldMk cId="3296495205" sldId="272"/>
            <ac:spMk id="2" creationId="{DC2BDE69-A746-1880-2B41-C737B1EFA324}"/>
          </ac:spMkLst>
        </pc:spChg>
      </pc:sldChg>
      <pc:sldChg chg="modSp add mod">
        <pc:chgData name="Manuel Segura" userId="c5241158-7e50-4152-9e21-419d49416b32" providerId="ADAL" clId="{F72B8218-1201-4AD7-8A72-237E43424742}" dt="2025-09-14T23:54:11.047" v="3532" actId="14100"/>
        <pc:sldMkLst>
          <pc:docMk/>
          <pc:sldMk cId="1580843131" sldId="273"/>
        </pc:sldMkLst>
        <pc:spChg chg="mod">
          <ac:chgData name="Manuel Segura" userId="c5241158-7e50-4152-9e21-419d49416b32" providerId="ADAL" clId="{F72B8218-1201-4AD7-8A72-237E43424742}" dt="2025-09-14T23:54:11.047" v="3532" actId="14100"/>
          <ac:spMkLst>
            <pc:docMk/>
            <pc:sldMk cId="1580843131" sldId="273"/>
            <ac:spMk id="2" creationId="{E0DBDE5D-41D2-CF5A-6C7A-B6D0E47797A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D9ED252-D589-8320-F175-AF36D53F42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4068878-597F-DE1F-A4C5-C1D53543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605C8-DEB4-4523-9127-B1DA2ABD2070}" type="datetimeFigureOut">
              <a:rPr lang="es-CO" smtClean="0"/>
              <a:t>14/09/2025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0E953A8-62ED-9EB3-9C3E-1ACDEC3622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E5581A8-BCD0-1185-86E2-0006F7186C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82E0F-8EF2-43DA-9F64-270D301B3C7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0144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5T20:17:08.6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1 6054,'-5'0'-32,"-4"0"-1474,7 0 1795,0 0 992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5T20:21:54.5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0 5862,'0'0'6470,"-4"0"-9385,-1 2-256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5C62C0-7061-CDE7-E59D-ED9CE70FF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663" y="3111238"/>
            <a:ext cx="6259097" cy="1404072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002060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5867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F5623FB0-6892-1B51-E9A4-3DA9A46375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3176" y="1479550"/>
            <a:ext cx="6535899" cy="1325563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rgbClr val="002060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Nombre</a:t>
            </a:r>
            <a:endParaRPr lang="es-CO" dirty="0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3C99E1D6-94D7-8241-1AF5-9CC2B398DB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13176" y="2805114"/>
            <a:ext cx="6535899" cy="18335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2060"/>
                </a:solidFill>
                <a:latin typeface="Montserrat" panose="00000500000000000000" pitchFamily="50" charset="0"/>
              </a:defRPr>
            </a:lvl1pPr>
            <a:lvl2pPr>
              <a:defRPr sz="2000">
                <a:latin typeface="Montserrat" panose="00000500000000000000" pitchFamily="50" charset="0"/>
              </a:defRPr>
            </a:lvl2pPr>
            <a:lvl3pPr>
              <a:defRPr sz="2000">
                <a:latin typeface="Montserrat" panose="00000500000000000000" pitchFamily="50" charset="0"/>
              </a:defRPr>
            </a:lvl3pPr>
            <a:lvl4pPr>
              <a:defRPr sz="2000">
                <a:latin typeface="Montserrat" panose="00000500000000000000" pitchFamily="50" charset="0"/>
              </a:defRPr>
            </a:lvl4pPr>
            <a:lvl5pPr>
              <a:defRPr sz="2000"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 dirty="0"/>
              <a:t>Perfil….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851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4">
            <a:extLst>
              <a:ext uri="{FF2B5EF4-FFF2-40B4-BE49-F238E27FC236}">
                <a16:creationId xmlns:a16="http://schemas.microsoft.com/office/drawing/2014/main" id="{211B7E9B-004E-1252-2A98-F41BDB84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825" y="6118225"/>
            <a:ext cx="27432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s-CO" dirty="0"/>
              <a:t>Su marca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8F7F79-A616-A8A2-047B-09D55C545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" y="1571690"/>
            <a:ext cx="11229975" cy="1325563"/>
          </a:xfrm>
        </p:spPr>
        <p:txBody>
          <a:bodyPr>
            <a:noAutofit/>
          </a:bodyPr>
          <a:lstStyle>
            <a:lvl1pPr algn="ctr">
              <a:defRPr sz="4000" b="1"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9374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2E74B-4124-B235-8767-C82EA6C76D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79675"/>
            <a:ext cx="10515600" cy="1325563"/>
          </a:xfrm>
        </p:spPr>
        <p:txBody>
          <a:bodyPr>
            <a:noAutofit/>
          </a:bodyPr>
          <a:lstStyle>
            <a:lvl1pPr algn="ctr">
              <a:defRPr sz="9600" b="1">
                <a:solidFill>
                  <a:srgbClr val="002060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Gracias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1441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A48E50F-9AD7-561D-962C-45969A3DD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CC097F-28DA-A99A-4C97-31361DD88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4D27F2-3F7B-A42C-74B8-389E03F3D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431A28-B243-4AED-BD30-B7742BE03330}" type="datetimeFigureOut">
              <a:rPr lang="es-CO" smtClean="0"/>
              <a:t>14/09/2025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2C3BA2-973E-8570-213B-DB5DDDC27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900EC6-7B4D-A4DD-383A-02BE54CC7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BE55E6-B495-4F69-A940-EDFED9C620B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086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5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ontadores-aic.org/wp-content/uploads/2023/11/Manual-de-Implementacion-de-Sistema-de-Gestion-de-Calidad-1.pdf" TargetMode="External"/><Relationship Id="rId3" Type="http://schemas.openxmlformats.org/officeDocument/2006/relationships/hyperlink" Target="https://www.iaasb.org/publications/norma-internacional-de-gestion-de-la-calidad-2-revisiones-de-la-calidad-de-los-encargos" TargetMode="External"/><Relationship Id="rId7" Type="http://schemas.openxmlformats.org/officeDocument/2006/relationships/hyperlink" Target="https://www.ifac.org/knowledge-gateway/audit-assurance/publications/serie-de-gestion-de-la-calidad-implementacion-en-firmas-pequenas-publicacion-tres-seguimiento-y" TargetMode="External"/><Relationship Id="rId2" Type="http://schemas.openxmlformats.org/officeDocument/2006/relationships/hyperlink" Target="https://www.iaasb.org/publications/norma-internacional-de-gestion-de-la-calidad-1-gestion-de-la-calidad-en-las-firmas-de-auditoria-que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ifac.org/knowledge-gateway/audit-assurance/publications/serie-de-gestion-de-la-calidad-implementacion-en-firmas-pequenas-publicacion-dos-desarrollar-un-plan" TargetMode="External"/><Relationship Id="rId5" Type="http://schemas.openxmlformats.org/officeDocument/2006/relationships/hyperlink" Target="https://www.ifac.org/knowledge-gateway/audit-assurance/publications/serie-de-gestion-de-la-calidad-implementacion-en-pequenas-firmas-publicacion-uno-es-tiempo-de-estar" TargetMode="External"/><Relationship Id="rId4" Type="http://schemas.openxmlformats.org/officeDocument/2006/relationships/hyperlink" Target="https://www.ifac.org/_flysystem/azure-private/publications/files/IAASB-ISQM-1-Fact-Sheet-esp-1_ok.pdf" TargetMode="External"/><Relationship Id="rId9" Type="http://schemas.openxmlformats.org/officeDocument/2006/relationships/hyperlink" Target="https://www.ifac.org/publications/guia-de-control-de-calidad-para-pequenas-y-medianas-firmas-de-auditoria-tercera-edic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3BED24-1B3D-BB17-48E7-39748873F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s-CO" dirty="0"/>
            </a:br>
            <a:endParaRPr lang="es-CO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86CB0BE0-470A-0DB1-49BC-1BD92FCBC7B3}"/>
                  </a:ext>
                </a:extLst>
              </p14:cNvPr>
              <p14:cNvContentPartPr/>
              <p14:nvPr/>
            </p14:nvContentPartPr>
            <p14:xfrm>
              <a:off x="3318984" y="2814336"/>
              <a:ext cx="684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86CB0BE0-470A-0DB1-49BC-1BD92FCBC7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12864" y="2808216"/>
                <a:ext cx="1908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ítulo 1">
            <a:extLst>
              <a:ext uri="{FF2B5EF4-FFF2-40B4-BE49-F238E27FC236}">
                <a16:creationId xmlns:a16="http://schemas.microsoft.com/office/drawing/2014/main" id="{8490F1D6-BC2C-9EEC-A17E-BF3D272924ED}"/>
              </a:ext>
            </a:extLst>
          </p:cNvPr>
          <p:cNvSpPr txBox="1">
            <a:spLocks/>
          </p:cNvSpPr>
          <p:nvPr/>
        </p:nvSpPr>
        <p:spPr>
          <a:xfrm>
            <a:off x="281663" y="2676984"/>
            <a:ext cx="6137991" cy="18383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002060"/>
                </a:solidFill>
              </a:rPr>
              <a:t>Como implementar un SGC en PYMFA</a:t>
            </a:r>
          </a:p>
        </p:txBody>
      </p:sp>
    </p:spTree>
    <p:extLst>
      <p:ext uri="{BB962C8B-B14F-4D97-AF65-F5344CB8AC3E}">
        <p14:creationId xmlns:p14="http://schemas.microsoft.com/office/powerpoint/2010/main" val="2274146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116E8E0-498B-C66F-4997-2654BF3D1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6729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38D76-B6F1-F5C4-59A4-EE754234C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BDE5D-41D2-CF5A-6C7A-B6D0E4779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" y="1216152"/>
            <a:ext cx="11369612" cy="4828032"/>
          </a:xfrm>
        </p:spPr>
        <p:txBody>
          <a:bodyPr/>
          <a:lstStyle/>
          <a:p>
            <a:pPr algn="l"/>
            <a:r>
              <a:rPr lang="es-CO" dirty="0">
                <a:solidFill>
                  <a:srgbClr val="002060"/>
                </a:solidFill>
              </a:rPr>
              <a:t>Bibliografía</a:t>
            </a:r>
            <a:br>
              <a:rPr lang="es-CO" dirty="0">
                <a:solidFill>
                  <a:srgbClr val="002060"/>
                </a:solidFill>
              </a:rPr>
            </a:br>
            <a:r>
              <a:rPr lang="es-CO" sz="1800" b="0" dirty="0">
                <a:latin typeface="+mn-lt"/>
                <a:ea typeface="+mn-ea"/>
                <a:cs typeface="+mn-cs"/>
                <a:hlinkClick r:id="rId2"/>
              </a:rPr>
              <a:t>Norma Internacional de Gestión de Calidad 1, Gestión de la calidad en las firmas de auditoría que realizan auditorías o revisión de estados financieros, así como otros encargos que proporcionan un grado de seguridad o servicios relacionados.</a:t>
            </a:r>
            <a:br>
              <a:rPr lang="es-CO" sz="1800" b="0" dirty="0">
                <a:latin typeface="+mn-lt"/>
                <a:ea typeface="+mn-ea"/>
                <a:cs typeface="+mn-cs"/>
              </a:rPr>
            </a:br>
            <a:br>
              <a:rPr lang="es-CO" sz="1800" b="0" dirty="0">
                <a:latin typeface="+mn-lt"/>
                <a:ea typeface="+mn-ea"/>
                <a:cs typeface="+mn-cs"/>
              </a:rPr>
            </a:br>
            <a:r>
              <a:rPr lang="es-CO" sz="1800" b="0" dirty="0">
                <a:latin typeface="+mn-lt"/>
                <a:ea typeface="+mn-ea"/>
                <a:cs typeface="+mn-cs"/>
                <a:hlinkClick r:id="rId3"/>
              </a:rPr>
              <a:t>Norma Internacional de Gestión de la Calidad 2, Revisiones de la calidad de los encargos</a:t>
            </a:r>
            <a:br>
              <a:rPr lang="es-CO" sz="1800" b="0" dirty="0">
                <a:latin typeface="+mn-lt"/>
                <a:ea typeface="+mn-ea"/>
                <a:cs typeface="+mn-cs"/>
              </a:rPr>
            </a:br>
            <a:br>
              <a:rPr lang="es-CO" sz="1800" b="0" dirty="0">
                <a:latin typeface="+mn-lt"/>
                <a:ea typeface="+mn-ea"/>
                <a:cs typeface="+mn-cs"/>
              </a:rPr>
            </a:br>
            <a:r>
              <a:rPr lang="es-CO" sz="1800" b="0" dirty="0">
                <a:latin typeface="+mn-lt"/>
                <a:ea typeface="+mn-ea"/>
                <a:cs typeface="+mn-cs"/>
                <a:hlinkClick r:id="rId4"/>
              </a:rPr>
              <a:t>Introducción a la NIGC 1</a:t>
            </a:r>
            <a:br>
              <a:rPr lang="es-CO" sz="1800" b="0" dirty="0">
                <a:latin typeface="+mn-lt"/>
                <a:ea typeface="+mn-ea"/>
                <a:cs typeface="+mn-cs"/>
              </a:rPr>
            </a:br>
            <a:br>
              <a:rPr lang="es-CO" sz="1800" b="0" dirty="0">
                <a:latin typeface="+mn-lt"/>
                <a:ea typeface="+mn-ea"/>
                <a:cs typeface="+mn-cs"/>
              </a:rPr>
            </a:br>
            <a:r>
              <a:rPr lang="es-CO" sz="1800" b="0" dirty="0">
                <a:latin typeface="+mn-lt"/>
                <a:ea typeface="+mn-ea"/>
                <a:cs typeface="+mn-cs"/>
                <a:hlinkClick r:id="rId5"/>
              </a:rPr>
              <a:t>Series de Gestión de la Calidad: Implementación en pequeñas firmas, Publicación uno: Es tiempo de estar listos para las nuevas Normas de Gestión de Calidad.</a:t>
            </a:r>
            <a:br>
              <a:rPr lang="es-CO" sz="1800" b="0" dirty="0">
                <a:latin typeface="+mn-lt"/>
                <a:ea typeface="+mn-ea"/>
                <a:cs typeface="+mn-cs"/>
                <a:hlinkClick r:id="rId5"/>
              </a:rPr>
            </a:br>
            <a:br>
              <a:rPr lang="es-CO" sz="1800" b="0" dirty="0">
                <a:latin typeface="+mn-lt"/>
                <a:ea typeface="+mn-ea"/>
                <a:cs typeface="+mn-cs"/>
              </a:rPr>
            </a:br>
            <a:r>
              <a:rPr lang="es-CO" sz="1800" b="0" dirty="0">
                <a:latin typeface="+mn-lt"/>
                <a:ea typeface="+mn-ea"/>
                <a:cs typeface="+mn-cs"/>
                <a:hlinkClick r:id="rId6"/>
              </a:rPr>
              <a:t>Series de Gestión de Calidad: Implementación en pequeñas firmas, Publicación dos: Desarrollar un plan de implementación detallado</a:t>
            </a:r>
            <a:br>
              <a:rPr lang="es-CO" sz="1800" b="0" dirty="0">
                <a:latin typeface="+mn-lt"/>
                <a:ea typeface="+mn-ea"/>
                <a:cs typeface="+mn-cs"/>
              </a:rPr>
            </a:br>
            <a:br>
              <a:rPr lang="es-CO" sz="1800" b="0" dirty="0">
                <a:latin typeface="+mn-lt"/>
                <a:ea typeface="+mn-ea"/>
                <a:cs typeface="+mn-cs"/>
              </a:rPr>
            </a:br>
            <a:r>
              <a:rPr lang="es-CO" sz="1800" b="0" dirty="0">
                <a:latin typeface="+mn-lt"/>
                <a:ea typeface="+mn-ea"/>
                <a:cs typeface="+mn-cs"/>
                <a:hlinkClick r:id="rId7"/>
              </a:rPr>
              <a:t>Series de Gestión de Calidad: Implementación en firmas pequeñas, Publicación tres: Seguimiento y corrección</a:t>
            </a:r>
            <a:br>
              <a:rPr lang="es-CO" sz="1800" b="0" dirty="0">
                <a:latin typeface="+mn-lt"/>
                <a:ea typeface="+mn-ea"/>
                <a:cs typeface="+mn-cs"/>
              </a:rPr>
            </a:br>
            <a:br>
              <a:rPr lang="es-CO" sz="1800" b="0" dirty="0">
                <a:latin typeface="+mn-lt"/>
                <a:ea typeface="+mn-ea"/>
                <a:cs typeface="+mn-cs"/>
                <a:hlinkClick r:id="rId8"/>
              </a:rPr>
            </a:br>
            <a:r>
              <a:rPr lang="es-CO" sz="1800" b="0" dirty="0">
                <a:latin typeface="+mn-lt"/>
                <a:ea typeface="+mn-ea"/>
                <a:cs typeface="+mn-cs"/>
                <a:hlinkClick r:id="rId8"/>
              </a:rPr>
              <a:t>Manual de Implementación de un Sistema de Gestión de Calidad</a:t>
            </a:r>
            <a:br>
              <a:rPr lang="es-CO" sz="1800" b="0" dirty="0">
                <a:latin typeface="+mn-lt"/>
                <a:ea typeface="+mn-ea"/>
                <a:cs typeface="+mn-cs"/>
              </a:rPr>
            </a:br>
            <a:br>
              <a:rPr lang="es-CO" sz="1800" b="0" dirty="0">
                <a:latin typeface="+mn-lt"/>
                <a:ea typeface="+mn-ea"/>
                <a:cs typeface="+mn-cs"/>
              </a:rPr>
            </a:br>
            <a:r>
              <a:rPr lang="es-CO" sz="1800" b="0" dirty="0">
                <a:latin typeface="+mn-lt"/>
                <a:ea typeface="+mn-ea"/>
                <a:cs typeface="+mn-cs"/>
                <a:hlinkClick r:id="rId9"/>
              </a:rPr>
              <a:t>Guía de Control de Calidad para pequeñas y medianas firmas de auditoria, tercera edición.</a:t>
            </a:r>
            <a:endParaRPr lang="en-US" sz="1800" b="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843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010A9-C317-F027-C713-C71F7B1E3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DF89CB-B0CA-51C1-9DA5-7BD95FADC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600" dirty="0">
                <a:solidFill>
                  <a:srgbClr val="002060"/>
                </a:solidFill>
              </a:rPr>
              <a:t>Juan Manuel Segura Moreno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BD4162AD-7FE0-869C-8709-7968EC8E404B}"/>
                  </a:ext>
                </a:extLst>
              </p14:cNvPr>
              <p14:cNvContentPartPr/>
              <p14:nvPr/>
            </p14:nvContentPartPr>
            <p14:xfrm>
              <a:off x="2711664" y="2301336"/>
              <a:ext cx="3600" cy="108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BD4162AD-7FE0-869C-8709-7968EC8E40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05544" y="2295216"/>
                <a:ext cx="15840" cy="133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2E6A0F80-F8A6-A894-255C-1D0A61505E59}"/>
              </a:ext>
            </a:extLst>
          </p:cNvPr>
          <p:cNvSpPr txBox="1">
            <a:spLocks/>
          </p:cNvSpPr>
          <p:nvPr/>
        </p:nvSpPr>
        <p:spPr>
          <a:xfrm>
            <a:off x="5043921" y="2898426"/>
            <a:ext cx="6605154" cy="307271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O" dirty="0"/>
              <a:t>Contador Público de la Universidad la Gran Colombia, Maestrante en Finanzas de la Universidad de Manizales.</a:t>
            </a:r>
          </a:p>
          <a:p>
            <a:pPr marL="0" indent="0" algn="just">
              <a:buNone/>
            </a:pPr>
            <a:r>
              <a:rPr lang="es-CO" dirty="0"/>
              <a:t>Associate Partner en EY, me he desempeñado como auditor financiero por más de 20 años, durante estas dos décadas he participado y liderando auditorias financieras de importantes compañías del país y los reportes financieros en auditorias de grupo en diferentes partes del mundo. Dentro las principales industrias que he participado sobresalen telecomunicaciones, tecnología, real estate, transporte, construcción, agricultura, manufactura y de servicios. He sido miembro de los equipos de calidad e independencia de la firma.</a:t>
            </a:r>
          </a:p>
          <a:p>
            <a:pPr marL="0" indent="0" algn="just">
              <a:buNone/>
            </a:pPr>
            <a:r>
              <a:rPr lang="es-CO" dirty="0"/>
              <a:t>A través de mi desarrollo profesional he tenido la oportunidad de participar en la formación interna y externa de auditores financieros, la realización de revisiones de calidad a las auditorías financieras realizadas por la firma en Centro y Sur América, atención de visitas de reguladores de los auditores financieros. También he sido miembro en comités técnicos internos y externos en asuntos de contabilidad y auditoría financiera.</a:t>
            </a:r>
          </a:p>
          <a:p>
            <a:pPr marL="0" indent="0" algn="just">
              <a:buNone/>
            </a:pPr>
            <a:endParaRPr lang="es-CO" dirty="0"/>
          </a:p>
          <a:p>
            <a:pPr marL="0" indent="0" algn="just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Font typeface="Arial" panose="020B0604020202020204" pitchFamily="34" charset="0"/>
              <a:buNone/>
            </a:pPr>
            <a:endParaRPr lang="es-CO" sz="2000" dirty="0">
              <a:solidFill>
                <a:srgbClr val="002060"/>
              </a:solidFill>
              <a:latin typeface="Montserrat" panose="00000500000000000000" pitchFamily="50" charset="0"/>
            </a:endParaRPr>
          </a:p>
        </p:txBody>
      </p:sp>
      <p:pic>
        <p:nvPicPr>
          <p:cNvPr id="7" name="Picture 6" descr="A person in a suit and tie&#10;&#10;AI-generated content may be incorrect.">
            <a:extLst>
              <a:ext uri="{FF2B5EF4-FFF2-40B4-BE49-F238E27FC236}">
                <a16:creationId xmlns:a16="http://schemas.microsoft.com/office/drawing/2014/main" id="{3974E78B-9860-C837-2F36-EC7EFEC56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4" y="2464805"/>
            <a:ext cx="2019904" cy="20907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08210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4753B21-FED3-B71D-11C4-18CEF64CA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002060"/>
                </a:solidFill>
              </a:rPr>
              <a:t>Como implementar un SGC en PYMFA?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2F04A8-5BB6-9D3C-73F8-634AF874216D}"/>
              </a:ext>
            </a:extLst>
          </p:cNvPr>
          <p:cNvSpPr txBox="1"/>
          <p:nvPr/>
        </p:nvSpPr>
        <p:spPr>
          <a:xfrm>
            <a:off x="641023" y="3327662"/>
            <a:ext cx="828784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800" dirty="0"/>
              <a:t>Introducción a las normas de gestión de calidad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800" dirty="0"/>
              <a:t>Desarrollo e implementación de un SGC en PYMFA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800" dirty="0"/>
              <a:t>Monitoreo y remediación de un SGC en PYMFA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800" dirty="0"/>
              <a:t>Conclusiones y preguntas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800" dirty="0"/>
              <a:t>Bibliografía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3416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8660C-FD6B-A4FB-ED56-AAA9F55A9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4AD0691-3851-FB17-D5F3-64022427B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002060"/>
                </a:solidFill>
              </a:rPr>
              <a:t>Introducción a las normas de gestión de calidad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BA6B1A5-1303-D679-8D59-178FE5A220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695228"/>
              </p:ext>
            </p:extLst>
          </p:nvPr>
        </p:nvGraphicFramePr>
        <p:xfrm>
          <a:off x="2150872" y="2897253"/>
          <a:ext cx="8346440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3220">
                  <a:extLst>
                    <a:ext uri="{9D8B030D-6E8A-4147-A177-3AD203B41FA5}">
                      <a16:colId xmlns:a16="http://schemas.microsoft.com/office/drawing/2014/main" val="1388414602"/>
                    </a:ext>
                  </a:extLst>
                </a:gridCol>
                <a:gridCol w="4173220">
                  <a:extLst>
                    <a:ext uri="{9D8B030D-6E8A-4147-A177-3AD203B41FA5}">
                      <a16:colId xmlns:a16="http://schemas.microsoft.com/office/drawing/2014/main" val="18971889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NICC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NIGC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664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Norma Internacional de Control de Calidad - NICC 1</a:t>
                      </a:r>
                    </a:p>
                    <a:p>
                      <a:pPr algn="ctr"/>
                      <a:r>
                        <a:rPr lang="es-CO" dirty="0"/>
                        <a:t>(Decreto 2270/19 ultima versión, aplicable desde el 1-Ene-2016)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Norma Internacional de Gestión de la Calidad - NIGC 1</a:t>
                      </a:r>
                    </a:p>
                    <a:p>
                      <a:pPr algn="ctr"/>
                      <a:r>
                        <a:rPr lang="es-CO" dirty="0"/>
                        <a:t>(Aplicable a nivel internacional 15-Dic-2022)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93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Norma Internacional de Gestión de la Calidad – NIGC 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/>
                        <a:t>(Aplicable a nivel internacional 15-Dic-2022)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752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747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872FA-5C6A-17BA-9675-BFA342DDD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5177B6A-F856-7CB9-9966-227013E1D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002060"/>
                </a:solidFill>
              </a:rPr>
              <a:t>Introducción a las normas de gestión de calidad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AD9F65-12D1-819A-AD82-24468ADF92B9}"/>
              </a:ext>
            </a:extLst>
          </p:cNvPr>
          <p:cNvSpPr txBox="1"/>
          <p:nvPr/>
        </p:nvSpPr>
        <p:spPr>
          <a:xfrm>
            <a:off x="1170433" y="3282696"/>
            <a:ext cx="9921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Requiere a las firmas de auditoría diseñar un sistema de gestión de calidad para administrar la calidad de los compromisos realizados por la firma.</a:t>
            </a:r>
          </a:p>
          <a:p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Aplica a todas las firmas que realicen auditorias bajo (NIAs) o revisiones de estados financieros (ISRE) u otros servicios de aseguramiento (ISAE) u servicios relacionados (ISRS).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735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48783-DB7B-AF59-BA47-0CECCF1FE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C4A156A-4B1B-B8CA-3026-3FBACB8E1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" y="1571690"/>
            <a:ext cx="4291013" cy="1325563"/>
          </a:xfrm>
        </p:spPr>
        <p:txBody>
          <a:bodyPr/>
          <a:lstStyle/>
          <a:p>
            <a:r>
              <a:rPr lang="es-CO" dirty="0">
                <a:solidFill>
                  <a:srgbClr val="002060"/>
                </a:solidFill>
              </a:rPr>
              <a:t>Introducción a las normas de gestión de calidad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6D8D15-B7F8-8809-B6AA-93EDA17F4657}"/>
              </a:ext>
            </a:extLst>
          </p:cNvPr>
          <p:cNvSpPr txBox="1"/>
          <p:nvPr/>
        </p:nvSpPr>
        <p:spPr>
          <a:xfrm>
            <a:off x="951358" y="3960748"/>
            <a:ext cx="3950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La NIGC 1 esta compuesta por 8 componentes que operan de manera integrada e interactiva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CB936E-FADA-BABB-EE66-A436588DC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188" y="1349844"/>
            <a:ext cx="4291012" cy="43031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FB1086-48D0-775C-0BAB-7807210872E1}"/>
              </a:ext>
            </a:extLst>
          </p:cNvPr>
          <p:cNvSpPr txBox="1"/>
          <p:nvPr/>
        </p:nvSpPr>
        <p:spPr>
          <a:xfrm>
            <a:off x="7022592" y="5870448"/>
            <a:ext cx="2015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dirty="0"/>
              <a:t>Fuente: Introducción a  la NIGC 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10403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13B14-1018-97E7-E6D4-880FB4CFC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790B823-9B13-60CD-02EF-57EDD7D99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" y="1571690"/>
            <a:ext cx="4662375" cy="1325563"/>
          </a:xfrm>
        </p:spPr>
        <p:txBody>
          <a:bodyPr/>
          <a:lstStyle/>
          <a:p>
            <a:r>
              <a:rPr lang="es-CO" dirty="0">
                <a:solidFill>
                  <a:srgbClr val="002060"/>
                </a:solidFill>
              </a:rPr>
              <a:t>Desarrollo e implementación de un SGC en PYMFA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72D547-565C-FD7C-106C-7571E51802CE}"/>
              </a:ext>
            </a:extLst>
          </p:cNvPr>
          <p:cNvSpPr txBox="1"/>
          <p:nvPr/>
        </p:nvSpPr>
        <p:spPr>
          <a:xfrm>
            <a:off x="951358" y="3960748"/>
            <a:ext cx="3950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Incorporación de un enfoque basado en riesgos orientado en lograr los objetivos de calidad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F998AC-FA45-CDD7-0047-7954FB9EC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387" y="1682679"/>
            <a:ext cx="6667613" cy="41551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62E490-3C0D-C4F9-86A8-FDBAA5BBBF05}"/>
              </a:ext>
            </a:extLst>
          </p:cNvPr>
          <p:cNvSpPr txBox="1"/>
          <p:nvPr/>
        </p:nvSpPr>
        <p:spPr>
          <a:xfrm>
            <a:off x="5303520" y="5837858"/>
            <a:ext cx="2015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dirty="0"/>
              <a:t>Fuente: Introducción a  la NIGC 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22757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D5E1D-08DC-81AE-98E6-D1E96F94C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102E58D-2A77-7DB2-4A6F-154DF1C3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" y="1571690"/>
            <a:ext cx="4291013" cy="1325563"/>
          </a:xfrm>
        </p:spPr>
        <p:txBody>
          <a:bodyPr/>
          <a:lstStyle/>
          <a:p>
            <a:r>
              <a:rPr lang="es-CO" dirty="0">
                <a:solidFill>
                  <a:srgbClr val="002060"/>
                </a:solidFill>
              </a:rPr>
              <a:t>Monitoreo y remediación de un SGC en PYMFA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95F7F1-0AF7-2FB9-2C04-BF3443B09305}"/>
              </a:ext>
            </a:extLst>
          </p:cNvPr>
          <p:cNvSpPr txBox="1"/>
          <p:nvPr/>
        </p:nvSpPr>
        <p:spPr>
          <a:xfrm>
            <a:off x="951358" y="3960748"/>
            <a:ext cx="3950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Seguimiento proactivo del sistema en su totalidad y corrección oportuna y eficaz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A8F6B8-11F8-E1E8-F599-AB9514EFB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5" y="1571690"/>
            <a:ext cx="6552477" cy="4305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94BE62-4DB8-FD84-319B-1D443AE1A467}"/>
              </a:ext>
            </a:extLst>
          </p:cNvPr>
          <p:cNvSpPr txBox="1"/>
          <p:nvPr/>
        </p:nvSpPr>
        <p:spPr>
          <a:xfrm>
            <a:off x="4901565" y="5992556"/>
            <a:ext cx="2015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dirty="0"/>
              <a:t>Fuente: Introducción a  la NIGC 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58329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3FFC3-3A0E-42FE-11CB-A3DECE825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Conclusiones y preguntas</a:t>
            </a:r>
          </a:p>
        </p:txBody>
      </p:sp>
    </p:spTree>
    <p:extLst>
      <p:ext uri="{BB962C8B-B14F-4D97-AF65-F5344CB8AC3E}">
        <p14:creationId xmlns:p14="http://schemas.microsoft.com/office/powerpoint/2010/main" val="34340722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2558FB893AB9D4191B6C06D353D71B0" ma:contentTypeVersion="15" ma:contentTypeDescription="Crear nuevo documento." ma:contentTypeScope="" ma:versionID="8a6bea4aa5928b8a1d7ee7f86cfda1a8">
  <xsd:schema xmlns:xsd="http://www.w3.org/2001/XMLSchema" xmlns:xs="http://www.w3.org/2001/XMLSchema" xmlns:p="http://schemas.microsoft.com/office/2006/metadata/properties" xmlns:ns2="b3d92bed-0770-4ede-ae72-defa07df153c" xmlns:ns3="42e1c4e7-482f-406d-b816-1a7972df82b2" targetNamespace="http://schemas.microsoft.com/office/2006/metadata/properties" ma:root="true" ma:fieldsID="39b1a012b2083fed5419de5e11070796" ns2:_="" ns3:_="">
    <xsd:import namespace="b3d92bed-0770-4ede-ae72-defa07df153c"/>
    <xsd:import namespace="42e1c4e7-482f-406d-b816-1a7972df82b2"/>
    <xsd:element name="properties">
      <xsd:complexType>
        <xsd:sequence>
          <xsd:element name="documentManagement">
            <xsd:complexType>
              <xsd:all>
                <xsd:element ref="ns2:SharedWithDetails" minOccurs="0"/>
                <xsd:element ref="ns2:SharedWithUser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92bed-0770-4ede-ae72-defa07df153c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15" nillable="true" ma:displayName="Taxonomy Catch All Column" ma:hidden="true" ma:list="{60048ed5-fd60-4dc6-9132-e8690053497a}" ma:internalName="TaxCatchAll" ma:showField="CatchAllData" ma:web="b3d92bed-0770-4ede-ae72-defa07df15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e1c4e7-482f-406d-b816-1a7972df82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Etiquetas de imagen" ma:readOnly="false" ma:fieldId="{5cf76f15-5ced-4ddc-b409-7134ff3c332f}" ma:taxonomyMulti="true" ma:sspId="184dd2c1-0804-426c-9522-9455f2808c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3d92bed-0770-4ede-ae72-defa07df153c" xsi:nil="true"/>
    <lcf76f155ced4ddcb4097134ff3c332f xmlns="42e1c4e7-482f-406d-b816-1a7972df82b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41F5A2-053A-42A3-BA9B-FF1D6FAD13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d92bed-0770-4ede-ae72-defa07df153c"/>
    <ds:schemaRef ds:uri="42e1c4e7-482f-406d-b816-1a7972df82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36DED8-ECA4-43B1-BB41-BC0509A9DBAF}">
  <ds:schemaRefs>
    <ds:schemaRef ds:uri="http://schemas.microsoft.com/office/2006/metadata/properties"/>
    <ds:schemaRef ds:uri="http://schemas.microsoft.com/office/infopath/2007/PartnerControls"/>
    <ds:schemaRef ds:uri="b3d92bed-0770-4ede-ae72-defa07df153c"/>
    <ds:schemaRef ds:uri="42e1c4e7-482f-406d-b816-1a7972df82b2"/>
  </ds:schemaRefs>
</ds:datastoreItem>
</file>

<file path=customXml/itemProps3.xml><?xml version="1.0" encoding="utf-8"?>
<ds:datastoreItem xmlns:ds="http://schemas.openxmlformats.org/officeDocument/2006/customXml" ds:itemID="{A7094E0A-98CA-4248-82BD-2D89B0FD52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609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Montserrat</vt:lpstr>
      <vt:lpstr>Tema de Office</vt:lpstr>
      <vt:lpstr> </vt:lpstr>
      <vt:lpstr>Juan Manuel Segura Moreno</vt:lpstr>
      <vt:lpstr>Como implementar un SGC en PYMFA?</vt:lpstr>
      <vt:lpstr>Introducción a las normas de gestión de calidad</vt:lpstr>
      <vt:lpstr>Introducción a las normas de gestión de calidad</vt:lpstr>
      <vt:lpstr>Introducción a las normas de gestión de calidad</vt:lpstr>
      <vt:lpstr>Desarrollo e implementación de un SGC en PYMFA</vt:lpstr>
      <vt:lpstr>Monitoreo y remediación de un SGC en PYMFA</vt:lpstr>
      <vt:lpstr>Conclusiones y preguntas</vt:lpstr>
      <vt:lpstr>PowerPoint Presentation</vt:lpstr>
      <vt:lpstr>Bibliografía Norma Internacional de Gestión de Calidad 1, Gestión de la calidad en las firmas de auditoría que realizan auditorías o revisión de estados financieros, así como otros encargos que proporcionan un grado de seguridad o servicios relacionados.  Norma Internacional de Gestión de la Calidad 2, Revisiones de la calidad de los encargos  Introducción a la NIGC 1  Series de Gestión de la Calidad: Implementación en pequeñas firmas, Publicación uno: Es tiempo de estar listos para las nuevas Normas de Gestión de Calidad.  Series de Gestión de Calidad: Implementación en pequeñas firmas, Publicación dos: Desarrollar un plan de implementación detallado  Series de Gestión de Calidad: Implementación en firmas pequeñas, Publicación tres: Seguimiento y corrección  Manual de Implementación de un Sistema de Gestión de Calidad  Guía de Control de Calidad para pequeñas y medianas firmas de auditoria, tercera edición.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Berner Gonzalez</dc:creator>
  <cp:lastModifiedBy>Manuel Segura</cp:lastModifiedBy>
  <cp:revision>2</cp:revision>
  <dcterms:created xsi:type="dcterms:W3CDTF">2024-08-05T16:39:31Z</dcterms:created>
  <dcterms:modified xsi:type="dcterms:W3CDTF">2025-09-15T02:46:52Z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0x01010002558FB893AB9D4191B6C06D353D71B0</vt:lpwstr>
  </property>
</Properties>
</file>